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96" y="2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4762"/>
            <a:ext cx="18288000" cy="780573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02" y="2173721"/>
            <a:ext cx="15858000" cy="4456577"/>
          </a:xfrm>
        </p:spPr>
        <p:txBody>
          <a:bodyPr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02" y="7921270"/>
            <a:ext cx="15858000" cy="65246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00" y="7200900"/>
            <a:ext cx="15842127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8288000" cy="72009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5000" y="8051007"/>
            <a:ext cx="15842127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947546" y="1622184"/>
            <a:ext cx="9498624" cy="485878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478" y="1857753"/>
            <a:ext cx="8840760" cy="3968868"/>
          </a:xfrm>
        </p:spPr>
        <p:txBody>
          <a:bodyPr anchor="b"/>
          <a:lstStyle>
            <a:lvl1pPr algn="l">
              <a:defRPr sz="63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785" y="6665521"/>
            <a:ext cx="8837454" cy="1069862"/>
          </a:xfrm>
        </p:spPr>
        <p:txBody>
          <a:bodyPr anchor="t">
            <a:no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1361964" y="1622185"/>
            <a:ext cx="5715002" cy="611319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7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711327" y="3429878"/>
            <a:ext cx="7342673" cy="375595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035634" y="3653936"/>
            <a:ext cx="6573782" cy="301168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9234000" y="3429001"/>
            <a:ext cx="7320450" cy="3443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1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8288000" cy="327898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9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1504477" y="669134"/>
            <a:ext cx="6783524" cy="8122443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75311" y="879257"/>
            <a:ext cx="3742187" cy="77021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5002" y="669134"/>
            <a:ext cx="9917310" cy="812244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01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85287" y="2300717"/>
            <a:ext cx="6554470" cy="713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62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8288000" cy="327898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00" y="670782"/>
            <a:ext cx="15857997" cy="1455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068" y="3333431"/>
            <a:ext cx="15831861" cy="5454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6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18288000" cy="780573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00" y="4427094"/>
            <a:ext cx="15842127" cy="2203200"/>
          </a:xfrm>
        </p:spPr>
        <p:txBody>
          <a:bodyPr anchor="b"/>
          <a:lstStyle>
            <a:lvl1pPr algn="r">
              <a:defRPr sz="7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000" y="7921802"/>
            <a:ext cx="15842127" cy="650933"/>
          </a:xfrm>
        </p:spPr>
        <p:txBody>
          <a:bodyPr anchor="t">
            <a:no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8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8288000" cy="327898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069" y="3333431"/>
            <a:ext cx="7778810" cy="54581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1123" y="3333431"/>
            <a:ext cx="7791875" cy="54581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6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8288000" cy="327898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093" y="3262313"/>
            <a:ext cx="778478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2094" y="4126708"/>
            <a:ext cx="7784784" cy="466487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1123" y="3262313"/>
            <a:ext cx="7791875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1123" y="4126708"/>
            <a:ext cx="7791875" cy="466487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5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8288000" cy="327898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2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609727" y="669131"/>
            <a:ext cx="5321300" cy="2721977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727" y="669132"/>
            <a:ext cx="5321300" cy="242759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3450" y="669133"/>
            <a:ext cx="9378950" cy="81224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9727" y="3391108"/>
            <a:ext cx="5321300" cy="5400467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92" y="1091284"/>
            <a:ext cx="7279482" cy="2425745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9147176" y="0"/>
            <a:ext cx="9140825" cy="10287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2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2092" y="3517026"/>
            <a:ext cx="7279482" cy="527454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28716" y="9062044"/>
            <a:ext cx="1465319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85595" y="9062044"/>
            <a:ext cx="4943120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94034" y="8873833"/>
            <a:ext cx="1593233" cy="735899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5000" y="670782"/>
            <a:ext cx="15857997" cy="145567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001" y="3276602"/>
            <a:ext cx="15844928" cy="551159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71" y="9062044"/>
            <a:ext cx="12966480" cy="5476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01939" y="9062044"/>
            <a:ext cx="2015559" cy="5476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17497" y="8873833"/>
            <a:ext cx="1593233" cy="7358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3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41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spcBef>
          <a:spcPct val="0"/>
        </a:spcBef>
        <a:buNone/>
        <a:defRPr sz="6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Font typeface="Wingdings 2" charset="2"/>
        <a:buChar char="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Font typeface="Wingdings 2" charset="2"/>
        <a:buChar char="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2000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0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7.png"/><Relationship Id="rId7" Type="http://schemas.openxmlformats.org/officeDocument/2006/relationships/image" Target="../media/image41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6.png"/><Relationship Id="rId7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6.png"/><Relationship Id="rId7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6.png"/><Relationship Id="rId7" Type="http://schemas.openxmlformats.org/officeDocument/2006/relationships/image" Target="../media/image5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87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71490" cy="9687560"/>
            </a:xfrm>
            <a:custGeom>
              <a:avLst/>
              <a:gdLst/>
              <a:ahLst/>
              <a:cxnLst/>
              <a:rect l="l" t="t" r="r" b="b"/>
              <a:pathLst>
                <a:path w="18271490" h="9687560">
                  <a:moveTo>
                    <a:pt x="17802288" y="9687303"/>
                  </a:moveTo>
                  <a:lnTo>
                    <a:pt x="485726" y="9687303"/>
                  </a:lnTo>
                  <a:lnTo>
                    <a:pt x="437762" y="9684928"/>
                  </a:lnTo>
                  <a:lnTo>
                    <a:pt x="390562" y="9677886"/>
                  </a:lnTo>
                  <a:lnTo>
                    <a:pt x="344494" y="9666310"/>
                  </a:lnTo>
                  <a:lnTo>
                    <a:pt x="299876" y="9650333"/>
                  </a:lnTo>
                  <a:lnTo>
                    <a:pt x="257028" y="9630087"/>
                  </a:lnTo>
                  <a:lnTo>
                    <a:pt x="216266" y="9605704"/>
                  </a:lnTo>
                  <a:lnTo>
                    <a:pt x="177911" y="9577316"/>
                  </a:lnTo>
                  <a:lnTo>
                    <a:pt x="142280" y="9545055"/>
                  </a:lnTo>
                  <a:lnTo>
                    <a:pt x="110010" y="9509422"/>
                  </a:lnTo>
                  <a:lnTo>
                    <a:pt x="81615" y="9471065"/>
                  </a:lnTo>
                  <a:lnTo>
                    <a:pt x="57227" y="9430301"/>
                  </a:lnTo>
                  <a:lnTo>
                    <a:pt x="36977" y="9387451"/>
                  </a:lnTo>
                  <a:lnTo>
                    <a:pt x="20997" y="9342831"/>
                  </a:lnTo>
                  <a:lnTo>
                    <a:pt x="9420" y="9296761"/>
                  </a:lnTo>
                  <a:lnTo>
                    <a:pt x="2377" y="9249560"/>
                  </a:lnTo>
                  <a:lnTo>
                    <a:pt x="0" y="9201545"/>
                  </a:lnTo>
                  <a:lnTo>
                    <a:pt x="0" y="0"/>
                  </a:lnTo>
                  <a:lnTo>
                    <a:pt x="18270880" y="0"/>
                  </a:lnTo>
                  <a:lnTo>
                    <a:pt x="18270880" y="9327401"/>
                  </a:lnTo>
                  <a:lnTo>
                    <a:pt x="18251023" y="9387451"/>
                  </a:lnTo>
                  <a:lnTo>
                    <a:pt x="18230773" y="9430301"/>
                  </a:lnTo>
                  <a:lnTo>
                    <a:pt x="18206385" y="9471065"/>
                  </a:lnTo>
                  <a:lnTo>
                    <a:pt x="18177989" y="9509422"/>
                  </a:lnTo>
                  <a:lnTo>
                    <a:pt x="18145719" y="9545055"/>
                  </a:lnTo>
                  <a:lnTo>
                    <a:pt x="18110086" y="9577316"/>
                  </a:lnTo>
                  <a:lnTo>
                    <a:pt x="18071729" y="9605704"/>
                  </a:lnTo>
                  <a:lnTo>
                    <a:pt x="18030967" y="9630087"/>
                  </a:lnTo>
                  <a:lnTo>
                    <a:pt x="17988118" y="9650333"/>
                  </a:lnTo>
                  <a:lnTo>
                    <a:pt x="17943502" y="9666310"/>
                  </a:lnTo>
                  <a:lnTo>
                    <a:pt x="17897438" y="9677886"/>
                  </a:lnTo>
                  <a:lnTo>
                    <a:pt x="17850244" y="9684928"/>
                  </a:lnTo>
                  <a:lnTo>
                    <a:pt x="17802288" y="9687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7576" y="0"/>
              <a:ext cx="7630422" cy="23416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857094"/>
              <a:ext cx="8108525" cy="24299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789171"/>
              <a:ext cx="1262109" cy="329573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61201" y="5757854"/>
              <a:ext cx="2498090" cy="24980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612355" y="1730577"/>
              <a:ext cx="2510155" cy="2781300"/>
            </a:xfrm>
            <a:custGeom>
              <a:avLst/>
              <a:gdLst/>
              <a:ahLst/>
              <a:cxnLst/>
              <a:rect l="l" t="t" r="r" b="b"/>
              <a:pathLst>
                <a:path w="2510154" h="2781300">
                  <a:moveTo>
                    <a:pt x="1392507" y="0"/>
                  </a:moveTo>
                  <a:lnTo>
                    <a:pt x="1344635" y="807"/>
                  </a:lnTo>
                </a:path>
                <a:path w="2510154" h="2781300">
                  <a:moveTo>
                    <a:pt x="1337085" y="1189"/>
                  </a:moveTo>
                  <a:lnTo>
                    <a:pt x="1297167" y="3212"/>
                  </a:lnTo>
                  <a:lnTo>
                    <a:pt x="1250131" y="7189"/>
                  </a:lnTo>
                  <a:lnTo>
                    <a:pt x="1203552" y="12711"/>
                  </a:lnTo>
                  <a:lnTo>
                    <a:pt x="1157456" y="19754"/>
                  </a:lnTo>
                  <a:lnTo>
                    <a:pt x="1111869" y="28290"/>
                  </a:lnTo>
                  <a:lnTo>
                    <a:pt x="1066816" y="38295"/>
                  </a:lnTo>
                  <a:lnTo>
                    <a:pt x="1022324" y="49741"/>
                  </a:lnTo>
                  <a:lnTo>
                    <a:pt x="978418" y="62604"/>
                  </a:lnTo>
                  <a:lnTo>
                    <a:pt x="935125" y="76857"/>
                  </a:lnTo>
                  <a:lnTo>
                    <a:pt x="892471" y="92474"/>
                  </a:lnTo>
                  <a:lnTo>
                    <a:pt x="850481" y="109430"/>
                  </a:lnTo>
                  <a:lnTo>
                    <a:pt x="809181" y="127698"/>
                  </a:lnTo>
                  <a:lnTo>
                    <a:pt x="768597" y="147253"/>
                  </a:lnTo>
                  <a:lnTo>
                    <a:pt x="728756" y="168068"/>
                  </a:lnTo>
                  <a:lnTo>
                    <a:pt x="689682" y="190118"/>
                  </a:lnTo>
                  <a:lnTo>
                    <a:pt x="651403" y="213377"/>
                  </a:lnTo>
                  <a:lnTo>
                    <a:pt x="613943" y="237818"/>
                  </a:lnTo>
                  <a:lnTo>
                    <a:pt x="577330" y="263417"/>
                  </a:lnTo>
                  <a:lnTo>
                    <a:pt x="541588" y="290146"/>
                  </a:lnTo>
                  <a:lnTo>
                    <a:pt x="506744" y="317981"/>
                  </a:lnTo>
                  <a:lnTo>
                    <a:pt x="472823" y="346895"/>
                  </a:lnTo>
                  <a:lnTo>
                    <a:pt x="439852" y="376862"/>
                  </a:lnTo>
                  <a:lnTo>
                    <a:pt x="407856" y="407856"/>
                  </a:lnTo>
                  <a:lnTo>
                    <a:pt x="376862" y="439852"/>
                  </a:lnTo>
                  <a:lnTo>
                    <a:pt x="346895" y="472823"/>
                  </a:lnTo>
                  <a:lnTo>
                    <a:pt x="317981" y="506744"/>
                  </a:lnTo>
                  <a:lnTo>
                    <a:pt x="290146" y="541588"/>
                  </a:lnTo>
                  <a:lnTo>
                    <a:pt x="263417" y="577330"/>
                  </a:lnTo>
                  <a:lnTo>
                    <a:pt x="237818" y="613943"/>
                  </a:lnTo>
                  <a:lnTo>
                    <a:pt x="213377" y="651403"/>
                  </a:lnTo>
                  <a:lnTo>
                    <a:pt x="200547" y="672518"/>
                  </a:lnTo>
                </a:path>
                <a:path w="2510154" h="2781300">
                  <a:moveTo>
                    <a:pt x="0" y="1392509"/>
                  </a:moveTo>
                  <a:lnTo>
                    <a:pt x="807" y="1440380"/>
                  </a:lnTo>
                  <a:lnTo>
                    <a:pt x="3212" y="1487847"/>
                  </a:lnTo>
                  <a:lnTo>
                    <a:pt x="7189" y="1534884"/>
                  </a:lnTo>
                  <a:lnTo>
                    <a:pt x="12711" y="1581464"/>
                  </a:lnTo>
                  <a:lnTo>
                    <a:pt x="19754" y="1627560"/>
                  </a:lnTo>
                  <a:lnTo>
                    <a:pt x="28290" y="1673148"/>
                  </a:lnTo>
                  <a:lnTo>
                    <a:pt x="38295" y="1718201"/>
                  </a:lnTo>
                  <a:lnTo>
                    <a:pt x="49741" y="1762694"/>
                  </a:lnTo>
                  <a:lnTo>
                    <a:pt x="62604" y="1806600"/>
                  </a:lnTo>
                  <a:lnTo>
                    <a:pt x="76857" y="1849893"/>
                  </a:lnTo>
                  <a:lnTo>
                    <a:pt x="92474" y="1892548"/>
                  </a:lnTo>
                  <a:lnTo>
                    <a:pt x="109430" y="1934538"/>
                  </a:lnTo>
                  <a:lnTo>
                    <a:pt x="127698" y="1975838"/>
                  </a:lnTo>
                  <a:lnTo>
                    <a:pt x="147253" y="2016422"/>
                  </a:lnTo>
                  <a:lnTo>
                    <a:pt x="168068" y="2056264"/>
                  </a:lnTo>
                  <a:lnTo>
                    <a:pt x="190118" y="2095338"/>
                  </a:lnTo>
                  <a:lnTo>
                    <a:pt x="213377" y="2133617"/>
                  </a:lnTo>
                  <a:lnTo>
                    <a:pt x="237818" y="2171077"/>
                  </a:lnTo>
                  <a:lnTo>
                    <a:pt x="263417" y="2207691"/>
                  </a:lnTo>
                  <a:lnTo>
                    <a:pt x="290146" y="2243433"/>
                  </a:lnTo>
                  <a:lnTo>
                    <a:pt x="317981" y="2278278"/>
                  </a:lnTo>
                  <a:lnTo>
                    <a:pt x="346895" y="2312199"/>
                  </a:lnTo>
                  <a:lnTo>
                    <a:pt x="376862" y="2345170"/>
                  </a:lnTo>
                  <a:lnTo>
                    <a:pt x="407856" y="2377166"/>
                  </a:lnTo>
                  <a:lnTo>
                    <a:pt x="439852" y="2408160"/>
                  </a:lnTo>
                  <a:lnTo>
                    <a:pt x="472823" y="2438127"/>
                  </a:lnTo>
                  <a:lnTo>
                    <a:pt x="506744" y="2467041"/>
                  </a:lnTo>
                  <a:lnTo>
                    <a:pt x="541588" y="2494876"/>
                  </a:lnTo>
                  <a:lnTo>
                    <a:pt x="577330" y="2521606"/>
                  </a:lnTo>
                  <a:lnTo>
                    <a:pt x="613943" y="2547204"/>
                  </a:lnTo>
                  <a:lnTo>
                    <a:pt x="651403" y="2571646"/>
                  </a:lnTo>
                  <a:lnTo>
                    <a:pt x="689682" y="2594905"/>
                  </a:lnTo>
                  <a:lnTo>
                    <a:pt x="728756" y="2616955"/>
                  </a:lnTo>
                  <a:lnTo>
                    <a:pt x="768597" y="2637770"/>
                  </a:lnTo>
                  <a:lnTo>
                    <a:pt x="809181" y="2657325"/>
                  </a:lnTo>
                  <a:lnTo>
                    <a:pt x="850481" y="2675593"/>
                  </a:lnTo>
                  <a:lnTo>
                    <a:pt x="892471" y="2692549"/>
                  </a:lnTo>
                  <a:lnTo>
                    <a:pt x="935125" y="2708166"/>
                  </a:lnTo>
                  <a:lnTo>
                    <a:pt x="978418" y="2722419"/>
                  </a:lnTo>
                  <a:lnTo>
                    <a:pt x="1022324" y="2735282"/>
                  </a:lnTo>
                  <a:lnTo>
                    <a:pt x="1066816" y="2746728"/>
                  </a:lnTo>
                  <a:lnTo>
                    <a:pt x="1111869" y="2756733"/>
                  </a:lnTo>
                  <a:lnTo>
                    <a:pt x="1157456" y="2765269"/>
                  </a:lnTo>
                  <a:lnTo>
                    <a:pt x="1203552" y="2772312"/>
                  </a:lnTo>
                  <a:lnTo>
                    <a:pt x="1250131" y="2777834"/>
                  </a:lnTo>
                  <a:lnTo>
                    <a:pt x="1291114" y="2781299"/>
                  </a:lnTo>
                </a:path>
                <a:path w="2510154" h="2781300">
                  <a:moveTo>
                    <a:pt x="1493901" y="2781299"/>
                  </a:moveTo>
                  <a:lnTo>
                    <a:pt x="1534884" y="2777834"/>
                  </a:lnTo>
                  <a:lnTo>
                    <a:pt x="1581464" y="2772312"/>
                  </a:lnTo>
                  <a:lnTo>
                    <a:pt x="1627560" y="2765269"/>
                  </a:lnTo>
                  <a:lnTo>
                    <a:pt x="1673148" y="2756733"/>
                  </a:lnTo>
                  <a:lnTo>
                    <a:pt x="1718201" y="2746728"/>
                  </a:lnTo>
                  <a:lnTo>
                    <a:pt x="1762694" y="2735282"/>
                  </a:lnTo>
                  <a:lnTo>
                    <a:pt x="1806599" y="2722419"/>
                  </a:lnTo>
                  <a:lnTo>
                    <a:pt x="1849893" y="2708166"/>
                  </a:lnTo>
                  <a:lnTo>
                    <a:pt x="1892548" y="2692549"/>
                  </a:lnTo>
                  <a:lnTo>
                    <a:pt x="1934538" y="2675593"/>
                  </a:lnTo>
                  <a:lnTo>
                    <a:pt x="1975838" y="2657325"/>
                  </a:lnTo>
                  <a:lnTo>
                    <a:pt x="2016422" y="2637770"/>
                  </a:lnTo>
                  <a:lnTo>
                    <a:pt x="2056264" y="2616955"/>
                  </a:lnTo>
                  <a:lnTo>
                    <a:pt x="2095338" y="2594905"/>
                  </a:lnTo>
                  <a:lnTo>
                    <a:pt x="2133617" y="2571646"/>
                  </a:lnTo>
                  <a:lnTo>
                    <a:pt x="2171077" y="2547204"/>
                  </a:lnTo>
                  <a:lnTo>
                    <a:pt x="2207691" y="2521606"/>
                  </a:lnTo>
                  <a:lnTo>
                    <a:pt x="2243433" y="2494876"/>
                  </a:lnTo>
                  <a:lnTo>
                    <a:pt x="2278278" y="2467041"/>
                  </a:lnTo>
                  <a:lnTo>
                    <a:pt x="2312199" y="2438127"/>
                  </a:lnTo>
                  <a:lnTo>
                    <a:pt x="2345170" y="2408160"/>
                  </a:lnTo>
                  <a:lnTo>
                    <a:pt x="2377166" y="2377166"/>
                  </a:lnTo>
                  <a:lnTo>
                    <a:pt x="2408160" y="2345170"/>
                  </a:lnTo>
                  <a:lnTo>
                    <a:pt x="2438127" y="2312199"/>
                  </a:lnTo>
                  <a:lnTo>
                    <a:pt x="2467041" y="2278278"/>
                  </a:lnTo>
                  <a:lnTo>
                    <a:pt x="2494876" y="2243433"/>
                  </a:lnTo>
                  <a:lnTo>
                    <a:pt x="2509948" y="2223279"/>
                  </a:lnTo>
                </a:path>
                <a:path w="2510154" h="2781300">
                  <a:moveTo>
                    <a:pt x="2185942" y="248211"/>
                  </a:moveTo>
                  <a:lnTo>
                    <a:pt x="2133617" y="213377"/>
                  </a:lnTo>
                  <a:lnTo>
                    <a:pt x="2095338" y="190118"/>
                  </a:lnTo>
                  <a:lnTo>
                    <a:pt x="2056264" y="168068"/>
                  </a:lnTo>
                  <a:lnTo>
                    <a:pt x="2016422" y="147253"/>
                  </a:lnTo>
                  <a:lnTo>
                    <a:pt x="1975838" y="127698"/>
                  </a:lnTo>
                  <a:lnTo>
                    <a:pt x="1934538" y="109430"/>
                  </a:lnTo>
                  <a:lnTo>
                    <a:pt x="1892548" y="92474"/>
                  </a:lnTo>
                  <a:lnTo>
                    <a:pt x="1849893" y="76857"/>
                  </a:lnTo>
                  <a:lnTo>
                    <a:pt x="1806599" y="62604"/>
                  </a:lnTo>
                  <a:lnTo>
                    <a:pt x="1762694" y="49741"/>
                  </a:lnTo>
                  <a:lnTo>
                    <a:pt x="1718201" y="38295"/>
                  </a:lnTo>
                  <a:lnTo>
                    <a:pt x="1673148" y="28290"/>
                  </a:lnTo>
                  <a:lnTo>
                    <a:pt x="1627560" y="19754"/>
                  </a:lnTo>
                  <a:lnTo>
                    <a:pt x="1581464" y="12711"/>
                  </a:lnTo>
                  <a:lnTo>
                    <a:pt x="1534884" y="7189"/>
                  </a:lnTo>
                  <a:lnTo>
                    <a:pt x="1487847" y="3212"/>
                  </a:lnTo>
                  <a:lnTo>
                    <a:pt x="1440380" y="807"/>
                  </a:lnTo>
                  <a:lnTo>
                    <a:pt x="1392507" y="0"/>
                  </a:lnTo>
                </a:path>
              </a:pathLst>
            </a:custGeom>
            <a:ln w="1257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7829" y="1716429"/>
              <a:ext cx="15963900" cy="6871970"/>
            </a:xfrm>
            <a:custGeom>
              <a:avLst/>
              <a:gdLst/>
              <a:ahLst/>
              <a:cxnLst/>
              <a:rect l="l" t="t" r="r" b="b"/>
              <a:pathLst>
                <a:path w="15963900" h="6871970">
                  <a:moveTo>
                    <a:pt x="582498" y="3751478"/>
                  </a:moveTo>
                  <a:lnTo>
                    <a:pt x="577875" y="3726370"/>
                  </a:lnTo>
                  <a:lnTo>
                    <a:pt x="564946" y="3706622"/>
                  </a:lnTo>
                  <a:lnTo>
                    <a:pt x="545198" y="3693693"/>
                  </a:lnTo>
                  <a:lnTo>
                    <a:pt x="520090" y="3689070"/>
                  </a:lnTo>
                  <a:lnTo>
                    <a:pt x="508469" y="3690124"/>
                  </a:lnTo>
                  <a:lnTo>
                    <a:pt x="497332" y="3693617"/>
                  </a:lnTo>
                  <a:lnTo>
                    <a:pt x="487184" y="3700043"/>
                  </a:lnTo>
                  <a:lnTo>
                    <a:pt x="478485" y="3709873"/>
                  </a:lnTo>
                  <a:lnTo>
                    <a:pt x="291249" y="3891902"/>
                  </a:lnTo>
                  <a:lnTo>
                    <a:pt x="104025" y="3709873"/>
                  </a:lnTo>
                  <a:lnTo>
                    <a:pt x="95326" y="3700043"/>
                  </a:lnTo>
                  <a:lnTo>
                    <a:pt x="85166" y="3693617"/>
                  </a:lnTo>
                  <a:lnTo>
                    <a:pt x="74041" y="3690124"/>
                  </a:lnTo>
                  <a:lnTo>
                    <a:pt x="62420" y="3689070"/>
                  </a:lnTo>
                  <a:lnTo>
                    <a:pt x="37299" y="3693693"/>
                  </a:lnTo>
                  <a:lnTo>
                    <a:pt x="17564" y="3706622"/>
                  </a:lnTo>
                  <a:lnTo>
                    <a:pt x="4635" y="3726370"/>
                  </a:lnTo>
                  <a:lnTo>
                    <a:pt x="0" y="3751478"/>
                  </a:lnTo>
                  <a:lnTo>
                    <a:pt x="1066" y="3763099"/>
                  </a:lnTo>
                  <a:lnTo>
                    <a:pt x="4559" y="3774236"/>
                  </a:lnTo>
                  <a:lnTo>
                    <a:pt x="10972" y="3784384"/>
                  </a:lnTo>
                  <a:lnTo>
                    <a:pt x="20815" y="3793083"/>
                  </a:lnTo>
                  <a:lnTo>
                    <a:pt x="202844" y="3980319"/>
                  </a:lnTo>
                  <a:lnTo>
                    <a:pt x="20815" y="4167543"/>
                  </a:lnTo>
                  <a:lnTo>
                    <a:pt x="10972" y="4176242"/>
                  </a:lnTo>
                  <a:lnTo>
                    <a:pt x="4559" y="4186402"/>
                  </a:lnTo>
                  <a:lnTo>
                    <a:pt x="1066" y="4197527"/>
                  </a:lnTo>
                  <a:lnTo>
                    <a:pt x="0" y="4209148"/>
                  </a:lnTo>
                  <a:lnTo>
                    <a:pt x="4635" y="4234256"/>
                  </a:lnTo>
                  <a:lnTo>
                    <a:pt x="17564" y="4254004"/>
                  </a:lnTo>
                  <a:lnTo>
                    <a:pt x="37299" y="4266933"/>
                  </a:lnTo>
                  <a:lnTo>
                    <a:pt x="62420" y="4271556"/>
                  </a:lnTo>
                  <a:lnTo>
                    <a:pt x="74041" y="4270502"/>
                  </a:lnTo>
                  <a:lnTo>
                    <a:pt x="85166" y="4267009"/>
                  </a:lnTo>
                  <a:lnTo>
                    <a:pt x="95326" y="4260596"/>
                  </a:lnTo>
                  <a:lnTo>
                    <a:pt x="104025" y="4250753"/>
                  </a:lnTo>
                  <a:lnTo>
                    <a:pt x="291249" y="4068724"/>
                  </a:lnTo>
                  <a:lnTo>
                    <a:pt x="478485" y="4250753"/>
                  </a:lnTo>
                  <a:lnTo>
                    <a:pt x="487184" y="4260596"/>
                  </a:lnTo>
                  <a:lnTo>
                    <a:pt x="497332" y="4267009"/>
                  </a:lnTo>
                  <a:lnTo>
                    <a:pt x="508469" y="4270502"/>
                  </a:lnTo>
                  <a:lnTo>
                    <a:pt x="520090" y="4271556"/>
                  </a:lnTo>
                  <a:lnTo>
                    <a:pt x="545198" y="4266933"/>
                  </a:lnTo>
                  <a:lnTo>
                    <a:pt x="564946" y="4254004"/>
                  </a:lnTo>
                  <a:lnTo>
                    <a:pt x="577875" y="4234256"/>
                  </a:lnTo>
                  <a:lnTo>
                    <a:pt x="582498" y="4209148"/>
                  </a:lnTo>
                  <a:lnTo>
                    <a:pt x="581444" y="4197527"/>
                  </a:lnTo>
                  <a:lnTo>
                    <a:pt x="577951" y="4186402"/>
                  </a:lnTo>
                  <a:lnTo>
                    <a:pt x="571525" y="4176242"/>
                  </a:lnTo>
                  <a:lnTo>
                    <a:pt x="561695" y="4167543"/>
                  </a:lnTo>
                  <a:lnTo>
                    <a:pt x="465632" y="4068724"/>
                  </a:lnTo>
                  <a:lnTo>
                    <a:pt x="379666" y="3980319"/>
                  </a:lnTo>
                  <a:lnTo>
                    <a:pt x="465620" y="3891902"/>
                  </a:lnTo>
                  <a:lnTo>
                    <a:pt x="561695" y="3793083"/>
                  </a:lnTo>
                  <a:lnTo>
                    <a:pt x="571525" y="3784384"/>
                  </a:lnTo>
                  <a:lnTo>
                    <a:pt x="577951" y="3774236"/>
                  </a:lnTo>
                  <a:lnTo>
                    <a:pt x="581444" y="3763099"/>
                  </a:lnTo>
                  <a:lnTo>
                    <a:pt x="582498" y="3751478"/>
                  </a:lnTo>
                  <a:close/>
                </a:path>
                <a:path w="15963900" h="6871970">
                  <a:moveTo>
                    <a:pt x="9185859" y="6547383"/>
                  </a:moveTo>
                  <a:lnTo>
                    <a:pt x="9182964" y="6531724"/>
                  </a:lnTo>
                  <a:lnTo>
                    <a:pt x="9174912" y="6519418"/>
                  </a:lnTo>
                  <a:lnTo>
                    <a:pt x="9162605" y="6511366"/>
                  </a:lnTo>
                  <a:lnTo>
                    <a:pt x="9146946" y="6508483"/>
                  </a:lnTo>
                  <a:lnTo>
                    <a:pt x="9139707" y="6509131"/>
                  </a:lnTo>
                  <a:lnTo>
                    <a:pt x="9132760" y="6511315"/>
                  </a:lnTo>
                  <a:lnTo>
                    <a:pt x="9126423" y="6515316"/>
                  </a:lnTo>
                  <a:lnTo>
                    <a:pt x="9121013" y="6521450"/>
                  </a:lnTo>
                  <a:lnTo>
                    <a:pt x="9004287" y="6634924"/>
                  </a:lnTo>
                  <a:lnTo>
                    <a:pt x="8887562" y="6521450"/>
                  </a:lnTo>
                  <a:lnTo>
                    <a:pt x="8882151" y="6515316"/>
                  </a:lnTo>
                  <a:lnTo>
                    <a:pt x="8875814" y="6511315"/>
                  </a:lnTo>
                  <a:lnTo>
                    <a:pt x="8868867" y="6509131"/>
                  </a:lnTo>
                  <a:lnTo>
                    <a:pt x="8861628" y="6508483"/>
                  </a:lnTo>
                  <a:lnTo>
                    <a:pt x="8845969" y="6511366"/>
                  </a:lnTo>
                  <a:lnTo>
                    <a:pt x="8833663" y="6519418"/>
                  </a:lnTo>
                  <a:lnTo>
                    <a:pt x="8825611" y="6531724"/>
                  </a:lnTo>
                  <a:lnTo>
                    <a:pt x="8822715" y="6547383"/>
                  </a:lnTo>
                  <a:lnTo>
                    <a:pt x="8823376" y="6554635"/>
                  </a:lnTo>
                  <a:lnTo>
                    <a:pt x="8825560" y="6561569"/>
                  </a:lnTo>
                  <a:lnTo>
                    <a:pt x="8829561" y="6567906"/>
                  </a:lnTo>
                  <a:lnTo>
                    <a:pt x="8835695" y="6573317"/>
                  </a:lnTo>
                  <a:lnTo>
                    <a:pt x="8949169" y="6690042"/>
                  </a:lnTo>
                  <a:lnTo>
                    <a:pt x="8835695" y="6806768"/>
                  </a:lnTo>
                  <a:lnTo>
                    <a:pt x="8829561" y="6812191"/>
                  </a:lnTo>
                  <a:lnTo>
                    <a:pt x="8825560" y="6818516"/>
                  </a:lnTo>
                  <a:lnTo>
                    <a:pt x="8823376" y="6825462"/>
                  </a:lnTo>
                  <a:lnTo>
                    <a:pt x="8822715" y="6832701"/>
                  </a:lnTo>
                  <a:lnTo>
                    <a:pt x="8825611" y="6848361"/>
                  </a:lnTo>
                  <a:lnTo>
                    <a:pt x="8833663" y="6860667"/>
                  </a:lnTo>
                  <a:lnTo>
                    <a:pt x="8845969" y="6868719"/>
                  </a:lnTo>
                  <a:lnTo>
                    <a:pt x="8861628" y="6871614"/>
                  </a:lnTo>
                  <a:lnTo>
                    <a:pt x="8868867" y="6870954"/>
                  </a:lnTo>
                  <a:lnTo>
                    <a:pt x="8875814" y="6868769"/>
                  </a:lnTo>
                  <a:lnTo>
                    <a:pt x="8882151" y="6864769"/>
                  </a:lnTo>
                  <a:lnTo>
                    <a:pt x="8887562" y="6858635"/>
                  </a:lnTo>
                  <a:lnTo>
                    <a:pt x="9004287" y="6745160"/>
                  </a:lnTo>
                  <a:lnTo>
                    <a:pt x="9121013" y="6858635"/>
                  </a:lnTo>
                  <a:lnTo>
                    <a:pt x="9126423" y="6864769"/>
                  </a:lnTo>
                  <a:lnTo>
                    <a:pt x="9132760" y="6868769"/>
                  </a:lnTo>
                  <a:lnTo>
                    <a:pt x="9139707" y="6870954"/>
                  </a:lnTo>
                  <a:lnTo>
                    <a:pt x="9146946" y="6871614"/>
                  </a:lnTo>
                  <a:lnTo>
                    <a:pt x="9162605" y="6868719"/>
                  </a:lnTo>
                  <a:lnTo>
                    <a:pt x="9174912" y="6860667"/>
                  </a:lnTo>
                  <a:lnTo>
                    <a:pt x="9182964" y="6848361"/>
                  </a:lnTo>
                  <a:lnTo>
                    <a:pt x="9185859" y="6832701"/>
                  </a:lnTo>
                  <a:lnTo>
                    <a:pt x="9185199" y="6825462"/>
                  </a:lnTo>
                  <a:lnTo>
                    <a:pt x="9183014" y="6818516"/>
                  </a:lnTo>
                  <a:lnTo>
                    <a:pt x="9179014" y="6812191"/>
                  </a:lnTo>
                  <a:lnTo>
                    <a:pt x="9172880" y="6806768"/>
                  </a:lnTo>
                  <a:lnTo>
                    <a:pt x="9112999" y="6745160"/>
                  </a:lnTo>
                  <a:lnTo>
                    <a:pt x="9059405" y="6690042"/>
                  </a:lnTo>
                  <a:lnTo>
                    <a:pt x="9112987" y="6634924"/>
                  </a:lnTo>
                  <a:lnTo>
                    <a:pt x="9172880" y="6573317"/>
                  </a:lnTo>
                  <a:lnTo>
                    <a:pt x="9179014" y="6567906"/>
                  </a:lnTo>
                  <a:lnTo>
                    <a:pt x="9183014" y="6561569"/>
                  </a:lnTo>
                  <a:lnTo>
                    <a:pt x="9185199" y="6554635"/>
                  </a:lnTo>
                  <a:lnTo>
                    <a:pt x="9185859" y="6547383"/>
                  </a:lnTo>
                  <a:close/>
                </a:path>
                <a:path w="15963900" h="6871970">
                  <a:moveTo>
                    <a:pt x="15963583" y="293598"/>
                  </a:moveTo>
                  <a:lnTo>
                    <a:pt x="15940304" y="253923"/>
                  </a:lnTo>
                  <a:lnTo>
                    <a:pt x="15922879" y="248145"/>
                  </a:lnTo>
                  <a:lnTo>
                    <a:pt x="15912656" y="249072"/>
                  </a:lnTo>
                  <a:lnTo>
                    <a:pt x="15708516" y="252196"/>
                  </a:lnTo>
                  <a:lnTo>
                    <a:pt x="15699664" y="48221"/>
                  </a:lnTo>
                  <a:lnTo>
                    <a:pt x="15699994" y="37973"/>
                  </a:lnTo>
                  <a:lnTo>
                    <a:pt x="15697657" y="28867"/>
                  </a:lnTo>
                  <a:lnTo>
                    <a:pt x="15693200" y="20904"/>
                  </a:lnTo>
                  <a:lnTo>
                    <a:pt x="15687155" y="14071"/>
                  </a:lnTo>
                  <a:lnTo>
                    <a:pt x="15670391" y="3238"/>
                  </a:lnTo>
                  <a:lnTo>
                    <a:pt x="15652230" y="0"/>
                  </a:lnTo>
                  <a:lnTo>
                    <a:pt x="15634284" y="4305"/>
                  </a:lnTo>
                  <a:lnTo>
                    <a:pt x="15618181" y="16103"/>
                  </a:lnTo>
                  <a:lnTo>
                    <a:pt x="15612555" y="23279"/>
                  </a:lnTo>
                  <a:lnTo>
                    <a:pt x="15608567" y="31483"/>
                  </a:lnTo>
                  <a:lnTo>
                    <a:pt x="15606776" y="40703"/>
                  </a:lnTo>
                  <a:lnTo>
                    <a:pt x="15607703" y="50927"/>
                  </a:lnTo>
                  <a:lnTo>
                    <a:pt x="15610815" y="255054"/>
                  </a:lnTo>
                  <a:lnTo>
                    <a:pt x="15406853" y="263918"/>
                  </a:lnTo>
                  <a:lnTo>
                    <a:pt x="15396591" y="263588"/>
                  </a:lnTo>
                  <a:lnTo>
                    <a:pt x="15387498" y="265925"/>
                  </a:lnTo>
                  <a:lnTo>
                    <a:pt x="15379535" y="270383"/>
                  </a:lnTo>
                  <a:lnTo>
                    <a:pt x="15372703" y="276415"/>
                  </a:lnTo>
                  <a:lnTo>
                    <a:pt x="15361869" y="293192"/>
                  </a:lnTo>
                  <a:lnTo>
                    <a:pt x="15358631" y="311353"/>
                  </a:lnTo>
                  <a:lnTo>
                    <a:pt x="15362924" y="329285"/>
                  </a:lnTo>
                  <a:lnTo>
                    <a:pt x="15374722" y="345389"/>
                  </a:lnTo>
                  <a:lnTo>
                    <a:pt x="15381897" y="351028"/>
                  </a:lnTo>
                  <a:lnTo>
                    <a:pt x="15390114" y="355015"/>
                  </a:lnTo>
                  <a:lnTo>
                    <a:pt x="15399334" y="356806"/>
                  </a:lnTo>
                  <a:lnTo>
                    <a:pt x="15409545" y="355879"/>
                  </a:lnTo>
                  <a:lnTo>
                    <a:pt x="15613672" y="352767"/>
                  </a:lnTo>
                  <a:lnTo>
                    <a:pt x="15622537" y="556729"/>
                  </a:lnTo>
                  <a:lnTo>
                    <a:pt x="15622207" y="566991"/>
                  </a:lnTo>
                  <a:lnTo>
                    <a:pt x="15624544" y="576084"/>
                  </a:lnTo>
                  <a:lnTo>
                    <a:pt x="15629001" y="584047"/>
                  </a:lnTo>
                  <a:lnTo>
                    <a:pt x="15635046" y="590880"/>
                  </a:lnTo>
                  <a:lnTo>
                    <a:pt x="15651810" y="601713"/>
                  </a:lnTo>
                  <a:lnTo>
                    <a:pt x="15669971" y="604951"/>
                  </a:lnTo>
                  <a:lnTo>
                    <a:pt x="15687917" y="600646"/>
                  </a:lnTo>
                  <a:lnTo>
                    <a:pt x="15704020" y="588848"/>
                  </a:lnTo>
                  <a:lnTo>
                    <a:pt x="15709646" y="581672"/>
                  </a:lnTo>
                  <a:lnTo>
                    <a:pt x="15713634" y="573468"/>
                  </a:lnTo>
                  <a:lnTo>
                    <a:pt x="15715437" y="564248"/>
                  </a:lnTo>
                  <a:lnTo>
                    <a:pt x="15714510" y="554024"/>
                  </a:lnTo>
                  <a:lnTo>
                    <a:pt x="15712859" y="446290"/>
                  </a:lnTo>
                  <a:lnTo>
                    <a:pt x="15711386" y="349897"/>
                  </a:lnTo>
                  <a:lnTo>
                    <a:pt x="15807703" y="345719"/>
                  </a:lnTo>
                  <a:lnTo>
                    <a:pt x="15915348" y="341045"/>
                  </a:lnTo>
                  <a:lnTo>
                    <a:pt x="15960332" y="311759"/>
                  </a:lnTo>
                  <a:lnTo>
                    <a:pt x="15963583" y="293598"/>
                  </a:lnTo>
                  <a:close/>
                </a:path>
              </a:pathLst>
            </a:custGeom>
            <a:solidFill>
              <a:srgbClr val="387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05" y="8291005"/>
              <a:ext cx="417234" cy="96495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05920" y="3898934"/>
              <a:ext cx="804153" cy="96491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04925" y="2669651"/>
              <a:ext cx="4857749" cy="594359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83409" y="715411"/>
              <a:ext cx="3524249" cy="11048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270709" y="3376259"/>
            <a:ext cx="7275195" cy="38836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3344"/>
              </a:lnSpc>
              <a:spcBef>
                <a:spcPts val="120"/>
              </a:spcBef>
            </a:pPr>
            <a:r>
              <a:rPr sz="12400" b="1" spc="-1764" dirty="0">
                <a:latin typeface="Verdana"/>
                <a:cs typeface="Verdana"/>
              </a:rPr>
              <a:t>M</a:t>
            </a:r>
            <a:r>
              <a:rPr sz="12400" b="1" spc="-1889" dirty="0">
                <a:latin typeface="Verdana"/>
                <a:cs typeface="Verdana"/>
              </a:rPr>
              <a:t>y</a:t>
            </a:r>
            <a:r>
              <a:rPr sz="12400" b="1" spc="-1900" dirty="0">
                <a:latin typeface="Verdana"/>
                <a:cs typeface="Verdana"/>
              </a:rPr>
              <a:t>n</a:t>
            </a:r>
            <a:r>
              <a:rPr sz="12400" b="1" spc="-1914" dirty="0">
                <a:latin typeface="Verdana"/>
                <a:cs typeface="Verdana"/>
              </a:rPr>
              <a:t>t</a:t>
            </a:r>
            <a:r>
              <a:rPr sz="12400" b="1" spc="-1995" dirty="0">
                <a:latin typeface="Verdana"/>
                <a:cs typeface="Verdana"/>
              </a:rPr>
              <a:t>r</a:t>
            </a:r>
            <a:r>
              <a:rPr sz="12400" b="1" spc="-875" dirty="0">
                <a:latin typeface="Verdana"/>
                <a:cs typeface="Verdana"/>
              </a:rPr>
              <a:t>a</a:t>
            </a:r>
            <a:endParaRPr sz="12400">
              <a:latin typeface="Verdana"/>
              <a:cs typeface="Verdana"/>
            </a:endParaRPr>
          </a:p>
          <a:p>
            <a:pPr marL="12700">
              <a:lnSpc>
                <a:spcPts val="17005"/>
              </a:lnSpc>
            </a:pPr>
            <a:r>
              <a:rPr sz="15450" b="1" spc="-2050" dirty="0">
                <a:solidFill>
                  <a:srgbClr val="EB008A"/>
                </a:solidFill>
                <a:latin typeface="Verdana"/>
                <a:cs typeface="Verdana"/>
              </a:rPr>
              <a:t>A</a:t>
            </a:r>
            <a:r>
              <a:rPr sz="15450" b="1" spc="-2150" dirty="0">
                <a:solidFill>
                  <a:srgbClr val="EB008A"/>
                </a:solidFill>
                <a:latin typeface="Verdana"/>
                <a:cs typeface="Verdana"/>
              </a:rPr>
              <a:t>n</a:t>
            </a:r>
            <a:r>
              <a:rPr sz="15450" b="1" spc="-2090" dirty="0">
                <a:solidFill>
                  <a:srgbClr val="EB008A"/>
                </a:solidFill>
                <a:latin typeface="Verdana"/>
                <a:cs typeface="Verdana"/>
              </a:rPr>
              <a:t>al</a:t>
            </a:r>
            <a:r>
              <a:rPr sz="15450" b="1" spc="-2120" dirty="0">
                <a:solidFill>
                  <a:srgbClr val="EB008A"/>
                </a:solidFill>
                <a:latin typeface="Verdana"/>
                <a:cs typeface="Verdana"/>
              </a:rPr>
              <a:t>y</a:t>
            </a:r>
            <a:r>
              <a:rPr sz="15450" b="1" spc="-1975" dirty="0">
                <a:solidFill>
                  <a:srgbClr val="EB008A"/>
                </a:solidFill>
                <a:latin typeface="Verdana"/>
                <a:cs typeface="Verdana"/>
              </a:rPr>
              <a:t>s</a:t>
            </a:r>
            <a:r>
              <a:rPr sz="15450" b="1" spc="-2305" dirty="0">
                <a:solidFill>
                  <a:srgbClr val="EB008A"/>
                </a:solidFill>
                <a:latin typeface="Verdana"/>
                <a:cs typeface="Verdana"/>
              </a:rPr>
              <a:t>i</a:t>
            </a:r>
            <a:r>
              <a:rPr sz="15450" b="1" spc="-855" dirty="0">
                <a:solidFill>
                  <a:srgbClr val="EB008A"/>
                </a:solidFill>
                <a:latin typeface="Verdana"/>
                <a:cs typeface="Verdana"/>
              </a:rPr>
              <a:t>s</a:t>
            </a:r>
            <a:endParaRPr sz="154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0709" y="7266161"/>
            <a:ext cx="6171306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700" b="1" i="1" spc="-90" dirty="0" err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Verdana"/>
              </a:rPr>
              <a:t>A.</a:t>
            </a:r>
            <a:r>
              <a:rPr sz="3700" b="1" i="1" spc="-85" dirty="0" err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Verdana"/>
              </a:rPr>
              <a:t>Rexton</a:t>
            </a:r>
            <a:r>
              <a:rPr sz="3700" b="1" i="1" spc="-24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Verdana"/>
              </a:rPr>
              <a:t> </a:t>
            </a:r>
            <a:r>
              <a:rPr sz="3700" b="1" i="1" spc="-1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Verdana"/>
              </a:rPr>
              <a:t>Machado</a:t>
            </a:r>
            <a:r>
              <a:rPr lang="en-US" sz="3700" b="1" i="1" spc="-1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Verdana"/>
              </a:rPr>
              <a:t>-MBE11</a:t>
            </a:r>
            <a:endParaRPr sz="3700" b="1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84530" cy="10287000"/>
          </a:xfrm>
          <a:custGeom>
            <a:avLst/>
            <a:gdLst/>
            <a:ahLst/>
            <a:cxnLst/>
            <a:rect l="l" t="t" r="r" b="b"/>
            <a:pathLst>
              <a:path w="684530" h="10287000">
                <a:moveTo>
                  <a:pt x="0" y="10286999"/>
                </a:moveTo>
                <a:lnTo>
                  <a:pt x="0" y="0"/>
                </a:lnTo>
                <a:lnTo>
                  <a:pt x="684114" y="0"/>
                </a:lnTo>
                <a:lnTo>
                  <a:pt x="684114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387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0653" y="1036436"/>
            <a:ext cx="996048" cy="9649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708" y="8775789"/>
            <a:ext cx="1760780" cy="96495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7028300" y="7462689"/>
            <a:ext cx="468630" cy="468630"/>
          </a:xfrm>
          <a:custGeom>
            <a:avLst/>
            <a:gdLst/>
            <a:ahLst/>
            <a:cxnLst/>
            <a:rect l="l" t="t" r="r" b="b"/>
            <a:pathLst>
              <a:path w="468630" h="468629">
                <a:moveTo>
                  <a:pt x="12469" y="267514"/>
                </a:moveTo>
                <a:lnTo>
                  <a:pt x="3331" y="255042"/>
                </a:lnTo>
                <a:lnTo>
                  <a:pt x="0" y="241147"/>
                </a:lnTo>
                <a:lnTo>
                  <a:pt x="22358" y="205961"/>
                </a:lnTo>
                <a:lnTo>
                  <a:pt x="29407" y="204153"/>
                </a:lnTo>
                <a:lnTo>
                  <a:pt x="37352" y="204406"/>
                </a:lnTo>
                <a:lnTo>
                  <a:pt x="195323" y="197545"/>
                </a:lnTo>
                <a:lnTo>
                  <a:pt x="192913" y="39442"/>
                </a:lnTo>
                <a:lnTo>
                  <a:pt x="192192" y="31527"/>
                </a:lnTo>
                <a:lnTo>
                  <a:pt x="193584" y="24385"/>
                </a:lnTo>
                <a:lnTo>
                  <a:pt x="196670" y="18028"/>
                </a:lnTo>
                <a:lnTo>
                  <a:pt x="201032" y="12470"/>
                </a:lnTo>
                <a:lnTo>
                  <a:pt x="213505" y="3331"/>
                </a:lnTo>
                <a:lnTo>
                  <a:pt x="227401" y="0"/>
                </a:lnTo>
                <a:lnTo>
                  <a:pt x="241468" y="2511"/>
                </a:lnTo>
                <a:lnTo>
                  <a:pt x="254453" y="10901"/>
                </a:lnTo>
                <a:lnTo>
                  <a:pt x="259134" y="16195"/>
                </a:lnTo>
                <a:lnTo>
                  <a:pt x="262587" y="22360"/>
                </a:lnTo>
                <a:lnTo>
                  <a:pt x="264395" y="29408"/>
                </a:lnTo>
                <a:lnTo>
                  <a:pt x="264142" y="37351"/>
                </a:lnTo>
                <a:lnTo>
                  <a:pt x="271001" y="195326"/>
                </a:lnTo>
                <a:lnTo>
                  <a:pt x="347818" y="267764"/>
                </a:lnTo>
                <a:lnTo>
                  <a:pt x="273223" y="271005"/>
                </a:lnTo>
                <a:lnTo>
                  <a:pt x="274362" y="345665"/>
                </a:lnTo>
                <a:lnTo>
                  <a:pt x="197543" y="273225"/>
                </a:lnTo>
                <a:lnTo>
                  <a:pt x="39441" y="275636"/>
                </a:lnTo>
                <a:lnTo>
                  <a:pt x="31525" y="276355"/>
                </a:lnTo>
                <a:lnTo>
                  <a:pt x="24383" y="274963"/>
                </a:lnTo>
                <a:lnTo>
                  <a:pt x="18027" y="271877"/>
                </a:lnTo>
                <a:lnTo>
                  <a:pt x="12469" y="267514"/>
                </a:lnTo>
                <a:close/>
              </a:path>
              <a:path w="468630" h="468629">
                <a:moveTo>
                  <a:pt x="347818" y="267764"/>
                </a:moveTo>
                <a:lnTo>
                  <a:pt x="271001" y="195326"/>
                </a:lnTo>
                <a:lnTo>
                  <a:pt x="429108" y="192913"/>
                </a:lnTo>
                <a:lnTo>
                  <a:pt x="437022" y="192194"/>
                </a:lnTo>
                <a:lnTo>
                  <a:pt x="468548" y="227401"/>
                </a:lnTo>
                <a:lnTo>
                  <a:pt x="466037" y="241468"/>
                </a:lnTo>
                <a:lnTo>
                  <a:pt x="457645" y="254455"/>
                </a:lnTo>
                <a:lnTo>
                  <a:pt x="452352" y="259136"/>
                </a:lnTo>
                <a:lnTo>
                  <a:pt x="446187" y="262589"/>
                </a:lnTo>
                <a:lnTo>
                  <a:pt x="439139" y="264397"/>
                </a:lnTo>
                <a:lnTo>
                  <a:pt x="431196" y="264142"/>
                </a:lnTo>
                <a:lnTo>
                  <a:pt x="347818" y="267764"/>
                </a:lnTo>
                <a:close/>
              </a:path>
              <a:path w="468630" h="468629">
                <a:moveTo>
                  <a:pt x="214094" y="457646"/>
                </a:moveTo>
                <a:lnTo>
                  <a:pt x="209413" y="452353"/>
                </a:lnTo>
                <a:lnTo>
                  <a:pt x="205960" y="446189"/>
                </a:lnTo>
                <a:lnTo>
                  <a:pt x="204152" y="439141"/>
                </a:lnTo>
                <a:lnTo>
                  <a:pt x="204406" y="431197"/>
                </a:lnTo>
                <a:lnTo>
                  <a:pt x="197543" y="273225"/>
                </a:lnTo>
                <a:lnTo>
                  <a:pt x="274362" y="345665"/>
                </a:lnTo>
                <a:lnTo>
                  <a:pt x="275636" y="429107"/>
                </a:lnTo>
                <a:lnTo>
                  <a:pt x="276354" y="437023"/>
                </a:lnTo>
                <a:lnTo>
                  <a:pt x="241147" y="468548"/>
                </a:lnTo>
                <a:lnTo>
                  <a:pt x="227080" y="466037"/>
                </a:lnTo>
                <a:lnTo>
                  <a:pt x="214094" y="457646"/>
                </a:lnTo>
                <a:close/>
              </a:path>
            </a:pathLst>
          </a:custGeom>
          <a:solidFill>
            <a:srgbClr val="387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2014685" y="869872"/>
            <a:ext cx="4331335" cy="4547870"/>
            <a:chOff x="12014685" y="869872"/>
            <a:chExt cx="4331335" cy="454787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14685" y="869872"/>
              <a:ext cx="4331123" cy="45478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886207" y="1044675"/>
              <a:ext cx="1000760" cy="723900"/>
            </a:xfrm>
            <a:custGeom>
              <a:avLst/>
              <a:gdLst/>
              <a:ahLst/>
              <a:cxnLst/>
              <a:rect l="l" t="t" r="r" b="b"/>
              <a:pathLst>
                <a:path w="1000759" h="723900">
                  <a:moveTo>
                    <a:pt x="482066" y="647090"/>
                  </a:moveTo>
                  <a:lnTo>
                    <a:pt x="468020" y="619036"/>
                  </a:lnTo>
                  <a:lnTo>
                    <a:pt x="437057" y="601065"/>
                  </a:lnTo>
                  <a:lnTo>
                    <a:pt x="77901" y="505053"/>
                  </a:lnTo>
                  <a:lnTo>
                    <a:pt x="41821" y="505244"/>
                  </a:lnTo>
                  <a:lnTo>
                    <a:pt x="15646" y="522630"/>
                  </a:lnTo>
                  <a:lnTo>
                    <a:pt x="1117" y="550392"/>
                  </a:lnTo>
                  <a:lnTo>
                    <a:pt x="0" y="581698"/>
                  </a:lnTo>
                  <a:lnTo>
                    <a:pt x="14046" y="609752"/>
                  </a:lnTo>
                  <a:lnTo>
                    <a:pt x="45008" y="627735"/>
                  </a:lnTo>
                  <a:lnTo>
                    <a:pt x="404164" y="723747"/>
                  </a:lnTo>
                  <a:lnTo>
                    <a:pt x="440245" y="723544"/>
                  </a:lnTo>
                  <a:lnTo>
                    <a:pt x="466420" y="706158"/>
                  </a:lnTo>
                  <a:lnTo>
                    <a:pt x="480949" y="678408"/>
                  </a:lnTo>
                  <a:lnTo>
                    <a:pt x="482066" y="647090"/>
                  </a:lnTo>
                  <a:close/>
                </a:path>
                <a:path w="1000759" h="723900">
                  <a:moveTo>
                    <a:pt x="758024" y="585063"/>
                  </a:moveTo>
                  <a:lnTo>
                    <a:pt x="749084" y="550392"/>
                  </a:lnTo>
                  <a:lnTo>
                    <a:pt x="469950" y="66789"/>
                  </a:lnTo>
                  <a:lnTo>
                    <a:pt x="444436" y="41452"/>
                  </a:lnTo>
                  <a:lnTo>
                    <a:pt x="413715" y="35140"/>
                  </a:lnTo>
                  <a:lnTo>
                    <a:pt x="383832" y="44335"/>
                  </a:lnTo>
                  <a:lnTo>
                    <a:pt x="360832" y="65532"/>
                  </a:lnTo>
                  <a:lnTo>
                    <a:pt x="350774" y="95224"/>
                  </a:lnTo>
                  <a:lnTo>
                    <a:pt x="359714" y="129895"/>
                  </a:lnTo>
                  <a:lnTo>
                    <a:pt x="638848" y="613511"/>
                  </a:lnTo>
                  <a:lnTo>
                    <a:pt x="664362" y="638835"/>
                  </a:lnTo>
                  <a:lnTo>
                    <a:pt x="695083" y="645147"/>
                  </a:lnTo>
                  <a:lnTo>
                    <a:pt x="724979" y="635952"/>
                  </a:lnTo>
                  <a:lnTo>
                    <a:pt x="747966" y="614756"/>
                  </a:lnTo>
                  <a:lnTo>
                    <a:pt x="758024" y="585063"/>
                  </a:lnTo>
                  <a:close/>
                </a:path>
                <a:path w="1000759" h="723900">
                  <a:moveTo>
                    <a:pt x="1000671" y="62344"/>
                  </a:moveTo>
                  <a:lnTo>
                    <a:pt x="991247" y="27584"/>
                  </a:lnTo>
                  <a:lnTo>
                    <a:pt x="967714" y="6832"/>
                  </a:lnTo>
                  <a:lnTo>
                    <a:pt x="937107" y="0"/>
                  </a:lnTo>
                  <a:lnTo>
                    <a:pt x="906500" y="7023"/>
                  </a:lnTo>
                  <a:lnTo>
                    <a:pt x="882967" y="27825"/>
                  </a:lnTo>
                  <a:lnTo>
                    <a:pt x="873544" y="62344"/>
                  </a:lnTo>
                  <a:lnTo>
                    <a:pt x="873544" y="375259"/>
                  </a:lnTo>
                  <a:lnTo>
                    <a:pt x="882967" y="410019"/>
                  </a:lnTo>
                  <a:lnTo>
                    <a:pt x="906500" y="430771"/>
                  </a:lnTo>
                  <a:lnTo>
                    <a:pt x="937107" y="437603"/>
                  </a:lnTo>
                  <a:lnTo>
                    <a:pt x="967714" y="430580"/>
                  </a:lnTo>
                  <a:lnTo>
                    <a:pt x="991247" y="409765"/>
                  </a:lnTo>
                  <a:lnTo>
                    <a:pt x="1000671" y="375259"/>
                  </a:lnTo>
                  <a:lnTo>
                    <a:pt x="1000671" y="62344"/>
                  </a:lnTo>
                  <a:close/>
                </a:path>
              </a:pathLst>
            </a:custGeom>
            <a:solidFill>
              <a:srgbClr val="387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0098" y="3850446"/>
            <a:ext cx="1076324" cy="10763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5307" y="5648797"/>
            <a:ext cx="971549" cy="9715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4702" y="7409176"/>
            <a:ext cx="1164396" cy="70194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34522" y="8543177"/>
            <a:ext cx="4324349" cy="135254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67752" y="678096"/>
            <a:ext cx="10411460" cy="244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6800" b="1" spc="-810" dirty="0">
                <a:latin typeface="Verdana"/>
                <a:cs typeface="Verdana"/>
              </a:rPr>
              <a:t>C</a:t>
            </a:r>
            <a:r>
              <a:rPr sz="6800" b="1" spc="-865" dirty="0">
                <a:latin typeface="Verdana"/>
                <a:cs typeface="Verdana"/>
              </a:rPr>
              <a:t>o</a:t>
            </a:r>
            <a:r>
              <a:rPr sz="6800" b="1" spc="-919" dirty="0">
                <a:latin typeface="Verdana"/>
                <a:cs typeface="Verdana"/>
              </a:rPr>
              <a:t>m</a:t>
            </a:r>
            <a:r>
              <a:rPr sz="6800" b="1" spc="-880" dirty="0">
                <a:latin typeface="Verdana"/>
                <a:cs typeface="Verdana"/>
              </a:rPr>
              <a:t>p</a:t>
            </a:r>
            <a:r>
              <a:rPr sz="6800" b="1" spc="-855" dirty="0">
                <a:latin typeface="Verdana"/>
                <a:cs typeface="Verdana"/>
              </a:rPr>
              <a:t>e</a:t>
            </a:r>
            <a:r>
              <a:rPr sz="6800" b="1" spc="-930" dirty="0">
                <a:latin typeface="Verdana"/>
                <a:cs typeface="Verdana"/>
              </a:rPr>
              <a:t>t</a:t>
            </a:r>
            <a:r>
              <a:rPr sz="6800" b="1" spc="-994" dirty="0">
                <a:latin typeface="Verdana"/>
                <a:cs typeface="Verdana"/>
              </a:rPr>
              <a:t>i</a:t>
            </a:r>
            <a:r>
              <a:rPr sz="6800" b="1" spc="-930" dirty="0">
                <a:latin typeface="Verdana"/>
                <a:cs typeface="Verdana"/>
              </a:rPr>
              <a:t>t</a:t>
            </a:r>
            <a:r>
              <a:rPr sz="6800" b="1" spc="-994" dirty="0">
                <a:latin typeface="Verdana"/>
                <a:cs typeface="Verdana"/>
              </a:rPr>
              <a:t>i</a:t>
            </a:r>
            <a:r>
              <a:rPr sz="6800" b="1" spc="-930" dirty="0">
                <a:latin typeface="Verdana"/>
                <a:cs typeface="Verdana"/>
              </a:rPr>
              <a:t>v</a:t>
            </a:r>
            <a:r>
              <a:rPr sz="6800" b="1" spc="-355" dirty="0">
                <a:latin typeface="Verdana"/>
                <a:cs typeface="Verdana"/>
              </a:rPr>
              <a:t>e</a:t>
            </a:r>
            <a:r>
              <a:rPr sz="6800" b="1" spc="-1420" dirty="0">
                <a:latin typeface="Verdana"/>
                <a:cs typeface="Verdana"/>
              </a:rPr>
              <a:t> </a:t>
            </a:r>
            <a:r>
              <a:rPr sz="6800" b="1" spc="-994" dirty="0">
                <a:latin typeface="Verdana"/>
                <a:cs typeface="Verdana"/>
              </a:rPr>
              <a:t>A</a:t>
            </a:r>
            <a:r>
              <a:rPr sz="6800" b="1" spc="-1040" dirty="0">
                <a:latin typeface="Verdana"/>
                <a:cs typeface="Verdana"/>
              </a:rPr>
              <a:t>n</a:t>
            </a:r>
            <a:r>
              <a:rPr sz="6800" b="1" spc="-1015" dirty="0">
                <a:latin typeface="Verdana"/>
                <a:cs typeface="Verdana"/>
              </a:rPr>
              <a:t>al</a:t>
            </a:r>
            <a:r>
              <a:rPr sz="6800" b="1" spc="-1025" dirty="0">
                <a:latin typeface="Verdana"/>
                <a:cs typeface="Verdana"/>
              </a:rPr>
              <a:t>y</a:t>
            </a:r>
            <a:r>
              <a:rPr sz="6800" b="1" spc="-960" dirty="0">
                <a:latin typeface="Verdana"/>
                <a:cs typeface="Verdana"/>
              </a:rPr>
              <a:t>s</a:t>
            </a:r>
            <a:r>
              <a:rPr sz="6800" b="1" spc="-1105" dirty="0">
                <a:latin typeface="Verdana"/>
                <a:cs typeface="Verdana"/>
              </a:rPr>
              <a:t>i</a:t>
            </a:r>
            <a:r>
              <a:rPr sz="6800" b="1" spc="-960" dirty="0">
                <a:latin typeface="Verdana"/>
                <a:cs typeface="Verdana"/>
              </a:rPr>
              <a:t>s</a:t>
            </a:r>
            <a:r>
              <a:rPr sz="6800" b="1" spc="-465" dirty="0">
                <a:latin typeface="Verdana"/>
                <a:cs typeface="Verdana"/>
              </a:rPr>
              <a:t>:</a:t>
            </a:r>
            <a:r>
              <a:rPr sz="6800" b="1" spc="-955" dirty="0">
                <a:latin typeface="Verdana"/>
                <a:cs typeface="Verdana"/>
              </a:rPr>
              <a:t> </a:t>
            </a:r>
            <a:r>
              <a:rPr sz="6800" b="1" spc="-975" dirty="0">
                <a:solidFill>
                  <a:srgbClr val="3872F0"/>
                </a:solidFill>
                <a:latin typeface="Verdana"/>
                <a:cs typeface="Verdana"/>
              </a:rPr>
              <a:t>M</a:t>
            </a:r>
            <a:r>
              <a:rPr sz="6800" b="1" spc="-1045" dirty="0">
                <a:solidFill>
                  <a:srgbClr val="3872F0"/>
                </a:solidFill>
                <a:latin typeface="Verdana"/>
                <a:cs typeface="Verdana"/>
              </a:rPr>
              <a:t>y</a:t>
            </a:r>
            <a:r>
              <a:rPr sz="6800" b="1" spc="-1060" dirty="0">
                <a:solidFill>
                  <a:srgbClr val="3872F0"/>
                </a:solidFill>
                <a:latin typeface="Verdana"/>
                <a:cs typeface="Verdana"/>
              </a:rPr>
              <a:t>nt</a:t>
            </a:r>
            <a:r>
              <a:rPr sz="6800" b="1" spc="-1105" dirty="0">
                <a:solidFill>
                  <a:srgbClr val="3872F0"/>
                </a:solidFill>
                <a:latin typeface="Verdana"/>
                <a:cs typeface="Verdana"/>
              </a:rPr>
              <a:t>r</a:t>
            </a:r>
            <a:r>
              <a:rPr sz="6800" b="1" spc="-484" dirty="0">
                <a:solidFill>
                  <a:srgbClr val="3872F0"/>
                </a:solidFill>
                <a:latin typeface="Verdana"/>
                <a:cs typeface="Verdana"/>
              </a:rPr>
              <a:t>a</a:t>
            </a:r>
            <a:r>
              <a:rPr sz="6800" b="1" spc="-1445" dirty="0">
                <a:solidFill>
                  <a:srgbClr val="3872F0"/>
                </a:solidFill>
                <a:latin typeface="Verdana"/>
                <a:cs typeface="Verdana"/>
              </a:rPr>
              <a:t> </a:t>
            </a:r>
            <a:r>
              <a:rPr sz="6800" b="1" spc="-1095" dirty="0">
                <a:solidFill>
                  <a:srgbClr val="3872F0"/>
                </a:solidFill>
                <a:latin typeface="Verdana"/>
                <a:cs typeface="Verdana"/>
              </a:rPr>
              <a:t>v</a:t>
            </a:r>
            <a:r>
              <a:rPr sz="6800" b="1" spc="-1015" dirty="0">
                <a:solidFill>
                  <a:srgbClr val="3872F0"/>
                </a:solidFill>
                <a:latin typeface="Verdana"/>
                <a:cs typeface="Verdana"/>
              </a:rPr>
              <a:t>s</a:t>
            </a:r>
            <a:r>
              <a:rPr sz="6800" b="1" spc="-520" dirty="0">
                <a:solidFill>
                  <a:srgbClr val="3872F0"/>
                </a:solidFill>
                <a:latin typeface="Verdana"/>
                <a:cs typeface="Verdana"/>
              </a:rPr>
              <a:t>.</a:t>
            </a:r>
            <a:r>
              <a:rPr sz="6800" b="1" spc="-1435" dirty="0">
                <a:solidFill>
                  <a:srgbClr val="3872F0"/>
                </a:solidFill>
                <a:latin typeface="Verdana"/>
                <a:cs typeface="Verdana"/>
              </a:rPr>
              <a:t> </a:t>
            </a:r>
            <a:r>
              <a:rPr sz="6800" b="1" spc="-1019" dirty="0">
                <a:solidFill>
                  <a:srgbClr val="3872F0"/>
                </a:solidFill>
                <a:latin typeface="Verdana"/>
                <a:cs typeface="Verdana"/>
              </a:rPr>
              <a:t>K</a:t>
            </a:r>
            <a:r>
              <a:rPr sz="6800" b="1" spc="-965" dirty="0">
                <a:solidFill>
                  <a:srgbClr val="3872F0"/>
                </a:solidFill>
                <a:latin typeface="Verdana"/>
                <a:cs typeface="Verdana"/>
              </a:rPr>
              <a:t>e</a:t>
            </a:r>
            <a:r>
              <a:rPr sz="6800" b="1" spc="-465" dirty="0">
                <a:solidFill>
                  <a:srgbClr val="3872F0"/>
                </a:solidFill>
                <a:latin typeface="Verdana"/>
                <a:cs typeface="Verdana"/>
              </a:rPr>
              <a:t>y</a:t>
            </a:r>
            <a:r>
              <a:rPr sz="6800" b="1" spc="-1435" dirty="0">
                <a:solidFill>
                  <a:srgbClr val="3872F0"/>
                </a:solidFill>
                <a:latin typeface="Verdana"/>
                <a:cs typeface="Verdana"/>
              </a:rPr>
              <a:t> </a:t>
            </a:r>
            <a:r>
              <a:rPr sz="6800" b="1" spc="-790" dirty="0">
                <a:solidFill>
                  <a:srgbClr val="3872F0"/>
                </a:solidFill>
                <a:latin typeface="Verdana"/>
                <a:cs typeface="Verdana"/>
              </a:rPr>
              <a:t>C</a:t>
            </a:r>
            <a:r>
              <a:rPr sz="6800" b="1" spc="-844" dirty="0">
                <a:solidFill>
                  <a:srgbClr val="3872F0"/>
                </a:solidFill>
                <a:latin typeface="Verdana"/>
                <a:cs typeface="Verdana"/>
              </a:rPr>
              <a:t>o</a:t>
            </a:r>
            <a:r>
              <a:rPr sz="6800" b="1" spc="-900" dirty="0">
                <a:solidFill>
                  <a:srgbClr val="3872F0"/>
                </a:solidFill>
                <a:latin typeface="Verdana"/>
                <a:cs typeface="Verdana"/>
              </a:rPr>
              <a:t>m</a:t>
            </a:r>
            <a:r>
              <a:rPr sz="6800" b="1" spc="-860" dirty="0">
                <a:solidFill>
                  <a:srgbClr val="3872F0"/>
                </a:solidFill>
                <a:latin typeface="Verdana"/>
                <a:cs typeface="Verdana"/>
              </a:rPr>
              <a:t>p</a:t>
            </a:r>
            <a:r>
              <a:rPr sz="6800" b="1" spc="-835" dirty="0">
                <a:solidFill>
                  <a:srgbClr val="3872F0"/>
                </a:solidFill>
                <a:latin typeface="Verdana"/>
                <a:cs typeface="Verdana"/>
              </a:rPr>
              <a:t>e</a:t>
            </a:r>
            <a:r>
              <a:rPr sz="6800" b="1" spc="-910" dirty="0">
                <a:solidFill>
                  <a:srgbClr val="3872F0"/>
                </a:solidFill>
                <a:latin typeface="Verdana"/>
                <a:cs typeface="Verdana"/>
              </a:rPr>
              <a:t>t</a:t>
            </a:r>
            <a:r>
              <a:rPr sz="6800" b="1" spc="-975" dirty="0">
                <a:solidFill>
                  <a:srgbClr val="3872F0"/>
                </a:solidFill>
                <a:latin typeface="Verdana"/>
                <a:cs typeface="Verdana"/>
              </a:rPr>
              <a:t>i</a:t>
            </a:r>
            <a:r>
              <a:rPr sz="6800" b="1" spc="-910" dirty="0">
                <a:solidFill>
                  <a:srgbClr val="3872F0"/>
                </a:solidFill>
                <a:latin typeface="Verdana"/>
                <a:cs typeface="Verdana"/>
              </a:rPr>
              <a:t>t</a:t>
            </a:r>
            <a:r>
              <a:rPr sz="6800" b="1" spc="-844" dirty="0">
                <a:solidFill>
                  <a:srgbClr val="3872F0"/>
                </a:solidFill>
                <a:latin typeface="Verdana"/>
                <a:cs typeface="Verdana"/>
              </a:rPr>
              <a:t>o</a:t>
            </a:r>
            <a:r>
              <a:rPr sz="6800" b="1" spc="-955" dirty="0">
                <a:solidFill>
                  <a:srgbClr val="3872F0"/>
                </a:solidFill>
                <a:latin typeface="Verdana"/>
                <a:cs typeface="Verdana"/>
              </a:rPr>
              <a:t>r</a:t>
            </a:r>
            <a:r>
              <a:rPr sz="6800" b="1" spc="-335" dirty="0">
                <a:solidFill>
                  <a:srgbClr val="3872F0"/>
                </a:solidFill>
                <a:latin typeface="Verdana"/>
                <a:cs typeface="Verdana"/>
              </a:rPr>
              <a:t>s</a:t>
            </a:r>
            <a:endParaRPr sz="6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pc="-170" dirty="0"/>
              <a:t>Myntra</a:t>
            </a:r>
            <a:r>
              <a:rPr spc="-125" dirty="0"/>
              <a:t> </a:t>
            </a:r>
            <a:r>
              <a:rPr spc="-170" dirty="0"/>
              <a:t>vs.</a:t>
            </a:r>
            <a:r>
              <a:rPr spc="-130" dirty="0"/>
              <a:t> </a:t>
            </a:r>
            <a:r>
              <a:rPr spc="-10" dirty="0"/>
              <a:t>Ajio:</a:t>
            </a:r>
          </a:p>
          <a:p>
            <a:pPr marL="457834" marR="4311015">
              <a:lnSpc>
                <a:spcPct val="115900"/>
              </a:lnSpc>
              <a:spcBef>
                <a:spcPts val="450"/>
              </a:spcBef>
            </a:pPr>
            <a:r>
              <a:rPr b="0" spc="-30" dirty="0">
                <a:latin typeface="Verdana"/>
                <a:cs typeface="Verdana"/>
              </a:rPr>
              <a:t>Market</a:t>
            </a:r>
            <a:r>
              <a:rPr b="0" spc="-120" dirty="0">
                <a:latin typeface="Verdana"/>
                <a:cs typeface="Verdana"/>
              </a:rPr>
              <a:t> </a:t>
            </a:r>
            <a:r>
              <a:rPr b="0" spc="-130" dirty="0">
                <a:latin typeface="Verdana"/>
                <a:cs typeface="Verdana"/>
              </a:rPr>
              <a:t>Share: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spc="-70" dirty="0">
                <a:latin typeface="Verdana"/>
                <a:cs typeface="Verdana"/>
              </a:rPr>
              <a:t>Ajio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leads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spc="-80" dirty="0">
                <a:latin typeface="Verdana"/>
                <a:cs typeface="Verdana"/>
              </a:rPr>
              <a:t>with</a:t>
            </a:r>
            <a:r>
              <a:rPr b="0" spc="-120" dirty="0">
                <a:latin typeface="Verdana"/>
                <a:cs typeface="Verdana"/>
              </a:rPr>
              <a:t> </a:t>
            </a:r>
            <a:r>
              <a:rPr b="0" spc="-185" dirty="0">
                <a:latin typeface="Verdana"/>
                <a:cs typeface="Verdana"/>
              </a:rPr>
              <a:t>55%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spc="-75" dirty="0">
                <a:latin typeface="Verdana"/>
                <a:cs typeface="Verdana"/>
              </a:rPr>
              <a:t>market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spc="-90" dirty="0">
                <a:latin typeface="Verdana"/>
                <a:cs typeface="Verdana"/>
              </a:rPr>
              <a:t>share;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spc="-60" dirty="0">
                <a:latin typeface="Verdana"/>
                <a:cs typeface="Verdana"/>
              </a:rPr>
              <a:t>Myntra</a:t>
            </a:r>
            <a:r>
              <a:rPr b="0" spc="-120" dirty="0">
                <a:latin typeface="Verdana"/>
                <a:cs typeface="Verdana"/>
              </a:rPr>
              <a:t> </a:t>
            </a:r>
            <a:r>
              <a:rPr b="0" spc="-30" dirty="0">
                <a:latin typeface="Verdana"/>
                <a:cs typeface="Verdana"/>
              </a:rPr>
              <a:t>has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spc="-20" dirty="0">
                <a:latin typeface="Verdana"/>
                <a:cs typeface="Verdana"/>
              </a:rPr>
              <a:t>45%. </a:t>
            </a:r>
            <a:r>
              <a:rPr b="0" dirty="0">
                <a:latin typeface="Verdana"/>
                <a:cs typeface="Verdana"/>
              </a:rPr>
              <a:t>Product</a:t>
            </a:r>
            <a:r>
              <a:rPr b="0" spc="-105" dirty="0">
                <a:latin typeface="Verdana"/>
                <a:cs typeface="Verdana"/>
              </a:rPr>
              <a:t> </a:t>
            </a:r>
            <a:r>
              <a:rPr b="0" spc="-114" dirty="0">
                <a:latin typeface="Verdana"/>
                <a:cs typeface="Verdana"/>
              </a:rPr>
              <a:t>Range:</a:t>
            </a:r>
            <a:r>
              <a:rPr b="0" spc="-105" dirty="0">
                <a:latin typeface="Verdana"/>
                <a:cs typeface="Verdana"/>
              </a:rPr>
              <a:t> </a:t>
            </a:r>
            <a:r>
              <a:rPr b="0" spc="-70" dirty="0">
                <a:latin typeface="Verdana"/>
                <a:cs typeface="Verdana"/>
              </a:rPr>
              <a:t>Ajio</a:t>
            </a:r>
            <a:r>
              <a:rPr b="0" spc="-10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excels</a:t>
            </a:r>
            <a:r>
              <a:rPr b="0" spc="-105" dirty="0">
                <a:latin typeface="Verdana"/>
                <a:cs typeface="Verdana"/>
              </a:rPr>
              <a:t> </a:t>
            </a:r>
            <a:r>
              <a:rPr b="0" spc="-114" dirty="0">
                <a:latin typeface="Verdana"/>
                <a:cs typeface="Verdana"/>
              </a:rPr>
              <a:t>in</a:t>
            </a:r>
            <a:r>
              <a:rPr b="0" spc="-105" dirty="0">
                <a:latin typeface="Verdana"/>
                <a:cs typeface="Verdana"/>
              </a:rPr>
              <a:t> </a:t>
            </a:r>
            <a:r>
              <a:rPr b="0" spc="-65" dirty="0">
                <a:latin typeface="Verdana"/>
                <a:cs typeface="Verdana"/>
              </a:rPr>
              <a:t>unique</a:t>
            </a:r>
            <a:r>
              <a:rPr b="0" spc="-100" dirty="0">
                <a:latin typeface="Verdana"/>
                <a:cs typeface="Verdana"/>
              </a:rPr>
              <a:t> </a:t>
            </a:r>
            <a:r>
              <a:rPr b="0" spc="-35" dirty="0">
                <a:latin typeface="Verdana"/>
                <a:cs typeface="Verdana"/>
              </a:rPr>
              <a:t>ethnic</a:t>
            </a:r>
            <a:r>
              <a:rPr b="0" spc="-105" dirty="0">
                <a:latin typeface="Verdana"/>
                <a:cs typeface="Verdana"/>
              </a:rPr>
              <a:t> </a:t>
            </a:r>
            <a:r>
              <a:rPr b="0" spc="-25" dirty="0">
                <a:latin typeface="Verdana"/>
                <a:cs typeface="Verdana"/>
              </a:rPr>
              <a:t>wear</a:t>
            </a:r>
            <a:r>
              <a:rPr b="0" spc="-105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collections</a:t>
            </a:r>
            <a:r>
              <a:rPr b="0" spc="509" dirty="0">
                <a:latin typeface="Verdana"/>
                <a:cs typeface="Verdana"/>
              </a:rPr>
              <a:t>  </a:t>
            </a:r>
            <a:r>
              <a:rPr b="0" spc="-90" dirty="0">
                <a:latin typeface="Verdana"/>
                <a:cs typeface="Verdana"/>
              </a:rPr>
              <a:t>Pricing:</a:t>
            </a:r>
            <a:r>
              <a:rPr b="0" spc="-120" dirty="0">
                <a:latin typeface="Verdana"/>
                <a:cs typeface="Verdana"/>
              </a:rPr>
              <a:t> </a:t>
            </a:r>
            <a:r>
              <a:rPr b="0" spc="-40" dirty="0">
                <a:latin typeface="Verdana"/>
                <a:cs typeface="Verdana"/>
              </a:rPr>
              <a:t>Both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spc="-45" dirty="0">
                <a:latin typeface="Verdana"/>
                <a:cs typeface="Verdana"/>
              </a:rPr>
              <a:t>are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spc="-30" dirty="0">
                <a:latin typeface="Verdana"/>
                <a:cs typeface="Verdana"/>
              </a:rPr>
              <a:t>aggressive,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spc="-65" dirty="0">
                <a:latin typeface="Verdana"/>
                <a:cs typeface="Verdana"/>
              </a:rPr>
              <a:t>but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spc="-70" dirty="0">
                <a:latin typeface="Verdana"/>
                <a:cs typeface="Verdana"/>
              </a:rPr>
              <a:t>Ajio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spc="-20" dirty="0">
                <a:latin typeface="Verdana"/>
                <a:cs typeface="Verdana"/>
              </a:rPr>
              <a:t>often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offers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deeper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discounts.</a:t>
            </a:r>
          </a:p>
          <a:p>
            <a:pPr>
              <a:lnSpc>
                <a:spcPct val="100000"/>
              </a:lnSpc>
              <a:spcBef>
                <a:spcPts val="2300"/>
              </a:spcBef>
            </a:pPr>
            <a:endParaRPr b="0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pc="-170" dirty="0"/>
              <a:t>Myntra</a:t>
            </a:r>
            <a:r>
              <a:rPr spc="-125" dirty="0"/>
              <a:t> </a:t>
            </a:r>
            <a:r>
              <a:rPr spc="-170" dirty="0"/>
              <a:t>vs.</a:t>
            </a:r>
            <a:r>
              <a:rPr spc="-130" dirty="0"/>
              <a:t> </a:t>
            </a:r>
            <a:r>
              <a:rPr spc="-10" dirty="0"/>
              <a:t>Meesho:</a:t>
            </a:r>
          </a:p>
          <a:p>
            <a:pPr marL="457834">
              <a:lnSpc>
                <a:spcPct val="100000"/>
              </a:lnSpc>
              <a:spcBef>
                <a:spcPts val="840"/>
              </a:spcBef>
            </a:pPr>
            <a:r>
              <a:rPr b="0" dirty="0">
                <a:latin typeface="Verdana"/>
                <a:cs typeface="Verdana"/>
              </a:rPr>
              <a:t>Business</a:t>
            </a:r>
            <a:r>
              <a:rPr b="0" spc="-105" dirty="0">
                <a:latin typeface="Verdana"/>
                <a:cs typeface="Verdana"/>
              </a:rPr>
              <a:t> </a:t>
            </a:r>
            <a:r>
              <a:rPr b="0" spc="-45" dirty="0">
                <a:latin typeface="Verdana"/>
                <a:cs typeface="Verdana"/>
              </a:rPr>
              <a:t>Model:</a:t>
            </a:r>
            <a:r>
              <a:rPr b="0" spc="-10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Meesho's</a:t>
            </a:r>
            <a:r>
              <a:rPr b="0" spc="-10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social</a:t>
            </a:r>
            <a:r>
              <a:rPr b="0" spc="-10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commerce</a:t>
            </a:r>
            <a:r>
              <a:rPr b="0" spc="-10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model</a:t>
            </a:r>
            <a:r>
              <a:rPr b="0" spc="-100" dirty="0">
                <a:latin typeface="Verdana"/>
                <a:cs typeface="Verdana"/>
              </a:rPr>
              <a:t> </a:t>
            </a:r>
            <a:r>
              <a:rPr b="0" spc="-30" dirty="0">
                <a:latin typeface="Verdana"/>
                <a:cs typeface="Verdana"/>
              </a:rPr>
              <a:t>attracts</a:t>
            </a:r>
            <a:r>
              <a:rPr b="0" spc="-105" dirty="0">
                <a:latin typeface="Verdana"/>
                <a:cs typeface="Verdana"/>
              </a:rPr>
              <a:t> </a:t>
            </a:r>
            <a:r>
              <a:rPr b="0" spc="-40" dirty="0">
                <a:latin typeface="Verdana"/>
                <a:cs typeface="Verdana"/>
              </a:rPr>
              <a:t>a</a:t>
            </a:r>
            <a:r>
              <a:rPr b="0" spc="-100" dirty="0">
                <a:latin typeface="Verdana"/>
                <a:cs typeface="Verdana"/>
              </a:rPr>
              <a:t> </a:t>
            </a:r>
            <a:r>
              <a:rPr b="0" spc="-40" dirty="0">
                <a:latin typeface="Verdana"/>
                <a:cs typeface="Verdana"/>
              </a:rPr>
              <a:t>different</a:t>
            </a:r>
            <a:r>
              <a:rPr b="0" spc="-105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demographic.</a:t>
            </a:r>
          </a:p>
          <a:p>
            <a:pPr marL="457834">
              <a:lnSpc>
                <a:spcPct val="100000"/>
              </a:lnSpc>
              <a:spcBef>
                <a:spcPts val="390"/>
              </a:spcBef>
            </a:pPr>
            <a:r>
              <a:rPr b="0" spc="-25" dirty="0">
                <a:latin typeface="Verdana"/>
                <a:cs typeface="Verdana"/>
              </a:rPr>
              <a:t>Target</a:t>
            </a:r>
            <a:r>
              <a:rPr b="0" spc="-100" dirty="0">
                <a:latin typeface="Verdana"/>
                <a:cs typeface="Verdana"/>
              </a:rPr>
              <a:t> Market:</a:t>
            </a:r>
            <a:r>
              <a:rPr b="0" spc="-9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Meesho</a:t>
            </a:r>
            <a:r>
              <a:rPr b="0" spc="-9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appeals</a:t>
            </a:r>
            <a:r>
              <a:rPr b="0" spc="-9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to</a:t>
            </a:r>
            <a:r>
              <a:rPr b="0" spc="-95" dirty="0">
                <a:latin typeface="Verdana"/>
                <a:cs typeface="Verdana"/>
              </a:rPr>
              <a:t> </a:t>
            </a:r>
            <a:r>
              <a:rPr b="0" spc="-45" dirty="0">
                <a:latin typeface="Verdana"/>
                <a:cs typeface="Verdana"/>
              </a:rPr>
              <a:t>price-</a:t>
            </a:r>
            <a:r>
              <a:rPr b="0" spc="-35" dirty="0">
                <a:latin typeface="Verdana"/>
                <a:cs typeface="Verdana"/>
              </a:rPr>
              <a:t>sensitive</a:t>
            </a:r>
            <a:r>
              <a:rPr b="0" spc="-95" dirty="0">
                <a:latin typeface="Verdana"/>
                <a:cs typeface="Verdana"/>
              </a:rPr>
              <a:t> </a:t>
            </a:r>
            <a:r>
              <a:rPr b="0" spc="-20" dirty="0">
                <a:latin typeface="Verdana"/>
                <a:cs typeface="Verdana"/>
              </a:rPr>
              <a:t>shoppers,</a:t>
            </a:r>
            <a:r>
              <a:rPr b="0" spc="-95" dirty="0">
                <a:latin typeface="Verdana"/>
                <a:cs typeface="Verdana"/>
              </a:rPr>
              <a:t> </a:t>
            </a:r>
            <a:r>
              <a:rPr b="0" spc="-30" dirty="0">
                <a:latin typeface="Verdana"/>
                <a:cs typeface="Verdana"/>
              </a:rPr>
              <a:t>while</a:t>
            </a:r>
            <a:r>
              <a:rPr b="0" spc="-100" dirty="0">
                <a:latin typeface="Verdana"/>
                <a:cs typeface="Verdana"/>
              </a:rPr>
              <a:t> </a:t>
            </a:r>
            <a:r>
              <a:rPr b="0" spc="-60" dirty="0">
                <a:latin typeface="Verdana"/>
                <a:cs typeface="Verdana"/>
              </a:rPr>
              <a:t>Myntra</a:t>
            </a:r>
            <a:r>
              <a:rPr b="0" spc="-95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emphasizes</a:t>
            </a:r>
            <a:r>
              <a:rPr b="0" spc="-95" dirty="0">
                <a:latin typeface="Verdana"/>
                <a:cs typeface="Verdana"/>
              </a:rPr>
              <a:t> </a:t>
            </a:r>
            <a:r>
              <a:rPr b="0" spc="-40" dirty="0">
                <a:latin typeface="Verdana"/>
                <a:cs typeface="Verdana"/>
              </a:rPr>
              <a:t>fashion</a:t>
            </a:r>
            <a:r>
              <a:rPr b="0" spc="-95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trends.</a:t>
            </a: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b="0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pc="-170" dirty="0"/>
              <a:t>Myntra</a:t>
            </a:r>
            <a:r>
              <a:rPr spc="-130" dirty="0"/>
              <a:t> </a:t>
            </a:r>
            <a:r>
              <a:rPr spc="-170" dirty="0"/>
              <a:t>vs.</a:t>
            </a:r>
            <a:r>
              <a:rPr spc="-130" dirty="0"/>
              <a:t> </a:t>
            </a:r>
            <a:r>
              <a:rPr spc="-155" dirty="0"/>
              <a:t>Tata</a:t>
            </a:r>
            <a:r>
              <a:rPr spc="-130" dirty="0"/>
              <a:t> </a:t>
            </a:r>
            <a:r>
              <a:rPr spc="-20" dirty="0"/>
              <a:t>CLiQ:</a:t>
            </a:r>
          </a:p>
          <a:p>
            <a:pPr marL="457834" marR="3223260">
              <a:lnSpc>
                <a:spcPct val="115900"/>
              </a:lnSpc>
              <a:spcBef>
                <a:spcPts val="450"/>
              </a:spcBef>
            </a:pPr>
            <a:r>
              <a:rPr b="0" spc="-55" dirty="0">
                <a:latin typeface="Verdana"/>
                <a:cs typeface="Verdana"/>
              </a:rPr>
              <a:t>Brand</a:t>
            </a:r>
            <a:r>
              <a:rPr b="0" spc="-135" dirty="0">
                <a:latin typeface="Verdana"/>
                <a:cs typeface="Verdana"/>
              </a:rPr>
              <a:t> </a:t>
            </a:r>
            <a:r>
              <a:rPr b="0" spc="-55" dirty="0">
                <a:latin typeface="Verdana"/>
                <a:cs typeface="Verdana"/>
              </a:rPr>
              <a:t>Focus:</a:t>
            </a:r>
            <a:r>
              <a:rPr b="0" spc="-135" dirty="0">
                <a:latin typeface="Verdana"/>
                <a:cs typeface="Verdana"/>
              </a:rPr>
              <a:t> </a:t>
            </a:r>
            <a:r>
              <a:rPr b="0" spc="-25" dirty="0">
                <a:latin typeface="Verdana"/>
                <a:cs typeface="Verdana"/>
              </a:rPr>
              <a:t>Tata</a:t>
            </a:r>
            <a:r>
              <a:rPr b="0" spc="-13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CLiQ</a:t>
            </a:r>
            <a:r>
              <a:rPr b="0" spc="-135" dirty="0">
                <a:latin typeface="Verdana"/>
                <a:cs typeface="Verdana"/>
              </a:rPr>
              <a:t> </a:t>
            </a:r>
            <a:r>
              <a:rPr b="0" spc="-25" dirty="0">
                <a:latin typeface="Verdana"/>
                <a:cs typeface="Verdana"/>
              </a:rPr>
              <a:t>targets</a:t>
            </a:r>
            <a:r>
              <a:rPr b="0" spc="-135" dirty="0">
                <a:latin typeface="Verdana"/>
                <a:cs typeface="Verdana"/>
              </a:rPr>
              <a:t> </a:t>
            </a:r>
            <a:r>
              <a:rPr b="0" spc="-90" dirty="0">
                <a:latin typeface="Verdana"/>
                <a:cs typeface="Verdana"/>
              </a:rPr>
              <a:t>premium</a:t>
            </a:r>
            <a:r>
              <a:rPr b="0" spc="-13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products</a:t>
            </a:r>
            <a:r>
              <a:rPr b="0" spc="-135" dirty="0">
                <a:latin typeface="Verdana"/>
                <a:cs typeface="Verdana"/>
              </a:rPr>
              <a:t> </a:t>
            </a:r>
            <a:r>
              <a:rPr b="0" spc="-50" dirty="0">
                <a:latin typeface="Verdana"/>
                <a:cs typeface="Verdana"/>
              </a:rPr>
              <a:t>and</a:t>
            </a:r>
            <a:r>
              <a:rPr b="0" spc="-135" dirty="0">
                <a:latin typeface="Verdana"/>
                <a:cs typeface="Verdana"/>
              </a:rPr>
              <a:t> </a:t>
            </a:r>
            <a:r>
              <a:rPr b="0" spc="-20" dirty="0">
                <a:latin typeface="Verdana"/>
                <a:cs typeface="Verdana"/>
              </a:rPr>
              <a:t>curated</a:t>
            </a:r>
            <a:r>
              <a:rPr b="0" spc="-135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experiences. </a:t>
            </a:r>
            <a:r>
              <a:rPr b="0" spc="-114" dirty="0">
                <a:latin typeface="Verdana"/>
                <a:cs typeface="Verdana"/>
              </a:rPr>
              <a:t>Quality: </a:t>
            </a:r>
            <a:r>
              <a:rPr b="0" spc="50" dirty="0">
                <a:latin typeface="Verdana"/>
                <a:cs typeface="Verdana"/>
              </a:rPr>
              <a:t>Focuses</a:t>
            </a:r>
            <a:r>
              <a:rPr b="0" spc="-110" dirty="0">
                <a:latin typeface="Verdana"/>
                <a:cs typeface="Verdana"/>
              </a:rPr>
              <a:t> </a:t>
            </a:r>
            <a:r>
              <a:rPr b="0" spc="-30" dirty="0">
                <a:latin typeface="Verdana"/>
                <a:cs typeface="Verdana"/>
              </a:rPr>
              <a:t>on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spc="-120" dirty="0">
                <a:latin typeface="Verdana"/>
                <a:cs typeface="Verdana"/>
              </a:rPr>
              <a:t>high-</a:t>
            </a:r>
            <a:r>
              <a:rPr b="0" spc="-60" dirty="0">
                <a:latin typeface="Verdana"/>
                <a:cs typeface="Verdana"/>
              </a:rPr>
              <a:t>quality</a:t>
            </a:r>
            <a:r>
              <a:rPr b="0" spc="-110" dirty="0">
                <a:latin typeface="Verdana"/>
                <a:cs typeface="Verdana"/>
              </a:rPr>
              <a:t> </a:t>
            </a:r>
            <a:r>
              <a:rPr b="0" spc="-50" dirty="0">
                <a:latin typeface="Verdana"/>
                <a:cs typeface="Verdana"/>
              </a:rPr>
              <a:t>items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spc="-50" dirty="0">
                <a:latin typeface="Verdana"/>
                <a:cs typeface="Verdana"/>
              </a:rPr>
              <a:t>over</a:t>
            </a:r>
            <a:r>
              <a:rPr b="0" spc="-110" dirty="0">
                <a:latin typeface="Verdana"/>
                <a:cs typeface="Verdana"/>
              </a:rPr>
              <a:t> </a:t>
            </a:r>
            <a:r>
              <a:rPr b="0" spc="-60" dirty="0">
                <a:latin typeface="Verdana"/>
                <a:cs typeface="Verdana"/>
              </a:rPr>
              <a:t>mass-</a:t>
            </a:r>
            <a:r>
              <a:rPr b="0" spc="-75" dirty="0">
                <a:latin typeface="Verdana"/>
                <a:cs typeface="Verdana"/>
              </a:rPr>
              <a:t>market</a:t>
            </a:r>
            <a:r>
              <a:rPr b="0" spc="-114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offerings.</a:t>
            </a: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16746" y="4134581"/>
            <a:ext cx="85725" cy="8572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16746" y="4496531"/>
            <a:ext cx="85725" cy="8572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16746" y="4858481"/>
            <a:ext cx="85725" cy="8572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16746" y="6198656"/>
            <a:ext cx="85725" cy="8572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16746" y="6560606"/>
            <a:ext cx="85725" cy="8572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16746" y="7759781"/>
            <a:ext cx="85725" cy="8572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16746" y="8121731"/>
            <a:ext cx="85725" cy="85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0653" y="1036436"/>
            <a:ext cx="996048" cy="9649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708" y="8775789"/>
            <a:ext cx="1760780" cy="96495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792768" y="3879105"/>
            <a:ext cx="919480" cy="919480"/>
          </a:xfrm>
          <a:custGeom>
            <a:avLst/>
            <a:gdLst/>
            <a:ahLst/>
            <a:cxnLst/>
            <a:rect l="l" t="t" r="r" b="b"/>
            <a:pathLst>
              <a:path w="919480" h="919479">
                <a:moveTo>
                  <a:pt x="703007" y="919166"/>
                </a:moveTo>
                <a:lnTo>
                  <a:pt x="216284" y="919166"/>
                </a:lnTo>
                <a:lnTo>
                  <a:pt x="166743" y="913444"/>
                </a:lnTo>
                <a:lnTo>
                  <a:pt x="121237" y="897150"/>
                </a:lnTo>
                <a:lnTo>
                  <a:pt x="81072" y="871591"/>
                </a:lnTo>
                <a:lnTo>
                  <a:pt x="47556" y="838075"/>
                </a:lnTo>
                <a:lnTo>
                  <a:pt x="21997" y="797910"/>
                </a:lnTo>
                <a:lnTo>
                  <a:pt x="5703" y="752403"/>
                </a:lnTo>
                <a:lnTo>
                  <a:pt x="0" y="703025"/>
                </a:lnTo>
                <a:lnTo>
                  <a:pt x="0" y="216140"/>
                </a:lnTo>
                <a:lnTo>
                  <a:pt x="5703" y="166762"/>
                </a:lnTo>
                <a:lnTo>
                  <a:pt x="21997" y="121256"/>
                </a:lnTo>
                <a:lnTo>
                  <a:pt x="47556" y="81090"/>
                </a:lnTo>
                <a:lnTo>
                  <a:pt x="81072" y="47575"/>
                </a:lnTo>
                <a:lnTo>
                  <a:pt x="121237" y="22016"/>
                </a:lnTo>
                <a:lnTo>
                  <a:pt x="166743" y="5722"/>
                </a:lnTo>
                <a:lnTo>
                  <a:pt x="216284" y="0"/>
                </a:lnTo>
                <a:lnTo>
                  <a:pt x="703007" y="0"/>
                </a:lnTo>
                <a:lnTo>
                  <a:pt x="752547" y="5722"/>
                </a:lnTo>
                <a:lnTo>
                  <a:pt x="798054" y="22016"/>
                </a:lnTo>
                <a:lnTo>
                  <a:pt x="838219" y="47575"/>
                </a:lnTo>
                <a:lnTo>
                  <a:pt x="840047" y="49403"/>
                </a:lnTo>
                <a:lnTo>
                  <a:pt x="216284" y="49403"/>
                </a:lnTo>
                <a:lnTo>
                  <a:pt x="171995" y="55366"/>
                </a:lnTo>
                <a:lnTo>
                  <a:pt x="132175" y="72191"/>
                </a:lnTo>
                <a:lnTo>
                  <a:pt x="98422" y="98278"/>
                </a:lnTo>
                <a:lnTo>
                  <a:pt x="72335" y="132031"/>
                </a:lnTo>
                <a:lnTo>
                  <a:pt x="55510" y="171851"/>
                </a:lnTo>
                <a:lnTo>
                  <a:pt x="49547" y="216140"/>
                </a:lnTo>
                <a:lnTo>
                  <a:pt x="49569" y="703025"/>
                </a:lnTo>
                <a:lnTo>
                  <a:pt x="55510" y="747152"/>
                </a:lnTo>
                <a:lnTo>
                  <a:pt x="72335" y="786972"/>
                </a:lnTo>
                <a:lnTo>
                  <a:pt x="98422" y="820724"/>
                </a:lnTo>
                <a:lnTo>
                  <a:pt x="132175" y="846812"/>
                </a:lnTo>
                <a:lnTo>
                  <a:pt x="171995" y="863637"/>
                </a:lnTo>
                <a:lnTo>
                  <a:pt x="216284" y="869600"/>
                </a:lnTo>
                <a:lnTo>
                  <a:pt x="840171" y="869600"/>
                </a:lnTo>
                <a:lnTo>
                  <a:pt x="838168" y="871604"/>
                </a:lnTo>
                <a:lnTo>
                  <a:pt x="798025" y="897153"/>
                </a:lnTo>
                <a:lnTo>
                  <a:pt x="752539" y="913444"/>
                </a:lnTo>
                <a:lnTo>
                  <a:pt x="703007" y="919166"/>
                </a:lnTo>
                <a:close/>
              </a:path>
              <a:path w="919480" h="919479">
                <a:moveTo>
                  <a:pt x="840171" y="869600"/>
                </a:moveTo>
                <a:lnTo>
                  <a:pt x="703007" y="869600"/>
                </a:lnTo>
                <a:lnTo>
                  <a:pt x="747296" y="863637"/>
                </a:lnTo>
                <a:lnTo>
                  <a:pt x="787115" y="846812"/>
                </a:lnTo>
                <a:lnTo>
                  <a:pt x="820868" y="820724"/>
                </a:lnTo>
                <a:lnTo>
                  <a:pt x="846956" y="786972"/>
                </a:lnTo>
                <a:lnTo>
                  <a:pt x="863780" y="747152"/>
                </a:lnTo>
                <a:lnTo>
                  <a:pt x="869722" y="703025"/>
                </a:lnTo>
                <a:lnTo>
                  <a:pt x="869722" y="216140"/>
                </a:lnTo>
                <a:lnTo>
                  <a:pt x="863780" y="172014"/>
                </a:lnTo>
                <a:lnTo>
                  <a:pt x="846956" y="132194"/>
                </a:lnTo>
                <a:lnTo>
                  <a:pt x="820868" y="98441"/>
                </a:lnTo>
                <a:lnTo>
                  <a:pt x="787115" y="72353"/>
                </a:lnTo>
                <a:lnTo>
                  <a:pt x="747296" y="55529"/>
                </a:lnTo>
                <a:lnTo>
                  <a:pt x="703007" y="49566"/>
                </a:lnTo>
                <a:lnTo>
                  <a:pt x="216284" y="49566"/>
                </a:lnTo>
                <a:lnTo>
                  <a:pt x="216284" y="49403"/>
                </a:lnTo>
                <a:lnTo>
                  <a:pt x="840047" y="49403"/>
                </a:lnTo>
                <a:lnTo>
                  <a:pt x="871734" y="81090"/>
                </a:lnTo>
                <a:lnTo>
                  <a:pt x="897293" y="121256"/>
                </a:lnTo>
                <a:lnTo>
                  <a:pt x="913588" y="166762"/>
                </a:lnTo>
                <a:lnTo>
                  <a:pt x="919291" y="216140"/>
                </a:lnTo>
                <a:lnTo>
                  <a:pt x="919310" y="703025"/>
                </a:lnTo>
                <a:lnTo>
                  <a:pt x="913536" y="752506"/>
                </a:lnTo>
                <a:lnTo>
                  <a:pt x="897222" y="797969"/>
                </a:lnTo>
                <a:lnTo>
                  <a:pt x="871666" y="838105"/>
                </a:lnTo>
                <a:lnTo>
                  <a:pt x="840171" y="869600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21448" y="5702324"/>
            <a:ext cx="1656714" cy="1656714"/>
          </a:xfrm>
          <a:custGeom>
            <a:avLst/>
            <a:gdLst/>
            <a:ahLst/>
            <a:cxnLst/>
            <a:rect l="l" t="t" r="r" b="b"/>
            <a:pathLst>
              <a:path w="1656715" h="1656715">
                <a:moveTo>
                  <a:pt x="1277667" y="1656157"/>
                </a:moveTo>
                <a:lnTo>
                  <a:pt x="378489" y="1656157"/>
                </a:lnTo>
                <a:lnTo>
                  <a:pt x="331085" y="1653202"/>
                </a:lnTo>
                <a:lnTo>
                  <a:pt x="285417" y="1644575"/>
                </a:lnTo>
                <a:lnTo>
                  <a:pt x="241844" y="1630635"/>
                </a:lnTo>
                <a:lnTo>
                  <a:pt x="200723" y="1611738"/>
                </a:lnTo>
                <a:lnTo>
                  <a:pt x="162411" y="1588243"/>
                </a:lnTo>
                <a:lnTo>
                  <a:pt x="127267" y="1560508"/>
                </a:lnTo>
                <a:lnTo>
                  <a:pt x="95649" y="1528889"/>
                </a:lnTo>
                <a:lnTo>
                  <a:pt x="67913" y="1493745"/>
                </a:lnTo>
                <a:lnTo>
                  <a:pt x="44418" y="1455434"/>
                </a:lnTo>
                <a:lnTo>
                  <a:pt x="25522" y="1414312"/>
                </a:lnTo>
                <a:lnTo>
                  <a:pt x="11581" y="1370739"/>
                </a:lnTo>
                <a:lnTo>
                  <a:pt x="2955" y="1325071"/>
                </a:lnTo>
                <a:lnTo>
                  <a:pt x="0" y="1277667"/>
                </a:lnTo>
                <a:lnTo>
                  <a:pt x="0" y="378489"/>
                </a:lnTo>
                <a:lnTo>
                  <a:pt x="2955" y="331085"/>
                </a:lnTo>
                <a:lnTo>
                  <a:pt x="11581" y="285417"/>
                </a:lnTo>
                <a:lnTo>
                  <a:pt x="25522" y="241844"/>
                </a:lnTo>
                <a:lnTo>
                  <a:pt x="44418" y="200723"/>
                </a:lnTo>
                <a:lnTo>
                  <a:pt x="67913" y="162411"/>
                </a:lnTo>
                <a:lnTo>
                  <a:pt x="95649" y="127267"/>
                </a:lnTo>
                <a:lnTo>
                  <a:pt x="127267" y="95649"/>
                </a:lnTo>
                <a:lnTo>
                  <a:pt x="162411" y="67913"/>
                </a:lnTo>
                <a:lnTo>
                  <a:pt x="200723" y="44418"/>
                </a:lnTo>
                <a:lnTo>
                  <a:pt x="241844" y="25522"/>
                </a:lnTo>
                <a:lnTo>
                  <a:pt x="285417" y="11581"/>
                </a:lnTo>
                <a:lnTo>
                  <a:pt x="331085" y="2955"/>
                </a:lnTo>
                <a:lnTo>
                  <a:pt x="378489" y="0"/>
                </a:lnTo>
                <a:lnTo>
                  <a:pt x="1277667" y="0"/>
                </a:lnTo>
                <a:lnTo>
                  <a:pt x="1325071" y="2955"/>
                </a:lnTo>
                <a:lnTo>
                  <a:pt x="1370739" y="11581"/>
                </a:lnTo>
                <a:lnTo>
                  <a:pt x="1414312" y="25522"/>
                </a:lnTo>
                <a:lnTo>
                  <a:pt x="1455434" y="44418"/>
                </a:lnTo>
                <a:lnTo>
                  <a:pt x="1463562" y="49403"/>
                </a:lnTo>
                <a:lnTo>
                  <a:pt x="378489" y="49403"/>
                </a:lnTo>
                <a:lnTo>
                  <a:pt x="329930" y="52980"/>
                </a:lnTo>
                <a:lnTo>
                  <a:pt x="283551" y="63368"/>
                </a:lnTo>
                <a:lnTo>
                  <a:pt x="239875" y="80052"/>
                </a:lnTo>
                <a:lnTo>
                  <a:pt x="199415" y="102518"/>
                </a:lnTo>
                <a:lnTo>
                  <a:pt x="162686" y="130253"/>
                </a:lnTo>
                <a:lnTo>
                  <a:pt x="130203" y="162741"/>
                </a:lnTo>
                <a:lnTo>
                  <a:pt x="102479" y="199469"/>
                </a:lnTo>
                <a:lnTo>
                  <a:pt x="80025" y="239922"/>
                </a:lnTo>
                <a:lnTo>
                  <a:pt x="63354" y="283586"/>
                </a:lnTo>
                <a:lnTo>
                  <a:pt x="52980" y="329910"/>
                </a:lnTo>
                <a:lnTo>
                  <a:pt x="49403" y="378489"/>
                </a:lnTo>
                <a:lnTo>
                  <a:pt x="49403" y="1277667"/>
                </a:lnTo>
                <a:lnTo>
                  <a:pt x="52984" y="1326246"/>
                </a:lnTo>
                <a:lnTo>
                  <a:pt x="63377" y="1372630"/>
                </a:lnTo>
                <a:lnTo>
                  <a:pt x="80065" y="1416305"/>
                </a:lnTo>
                <a:lnTo>
                  <a:pt x="102532" y="1456759"/>
                </a:lnTo>
                <a:lnTo>
                  <a:pt x="130198" y="1493415"/>
                </a:lnTo>
                <a:lnTo>
                  <a:pt x="162748" y="1525958"/>
                </a:lnTo>
                <a:lnTo>
                  <a:pt x="199471" y="1553679"/>
                </a:lnTo>
                <a:lnTo>
                  <a:pt x="239921" y="1576131"/>
                </a:lnTo>
                <a:lnTo>
                  <a:pt x="283585" y="1592802"/>
                </a:lnTo>
                <a:lnTo>
                  <a:pt x="329960" y="1603180"/>
                </a:lnTo>
                <a:lnTo>
                  <a:pt x="378489" y="1606753"/>
                </a:lnTo>
                <a:lnTo>
                  <a:pt x="1463562" y="1606753"/>
                </a:lnTo>
                <a:lnTo>
                  <a:pt x="1455434" y="1611738"/>
                </a:lnTo>
                <a:lnTo>
                  <a:pt x="1414312" y="1630635"/>
                </a:lnTo>
                <a:lnTo>
                  <a:pt x="1370739" y="1644575"/>
                </a:lnTo>
                <a:lnTo>
                  <a:pt x="1325071" y="1653202"/>
                </a:lnTo>
                <a:lnTo>
                  <a:pt x="1277667" y="1656157"/>
                </a:lnTo>
                <a:close/>
              </a:path>
              <a:path w="1656715" h="1656715">
                <a:moveTo>
                  <a:pt x="1463562" y="1606753"/>
                </a:moveTo>
                <a:lnTo>
                  <a:pt x="1277667" y="1606753"/>
                </a:lnTo>
                <a:lnTo>
                  <a:pt x="1326226" y="1603176"/>
                </a:lnTo>
                <a:lnTo>
                  <a:pt x="1372605" y="1592789"/>
                </a:lnTo>
                <a:lnTo>
                  <a:pt x="1416282" y="1576104"/>
                </a:lnTo>
                <a:lnTo>
                  <a:pt x="1456742" y="1553638"/>
                </a:lnTo>
                <a:lnTo>
                  <a:pt x="1493470" y="1525903"/>
                </a:lnTo>
                <a:lnTo>
                  <a:pt x="1525953" y="1493415"/>
                </a:lnTo>
                <a:lnTo>
                  <a:pt x="1553678" y="1456687"/>
                </a:lnTo>
                <a:lnTo>
                  <a:pt x="1576131" y="1416234"/>
                </a:lnTo>
                <a:lnTo>
                  <a:pt x="1592802" y="1372570"/>
                </a:lnTo>
                <a:lnTo>
                  <a:pt x="1603176" y="1326246"/>
                </a:lnTo>
                <a:lnTo>
                  <a:pt x="1606753" y="1277667"/>
                </a:lnTo>
                <a:lnTo>
                  <a:pt x="1606753" y="378489"/>
                </a:lnTo>
                <a:lnTo>
                  <a:pt x="1603172" y="329910"/>
                </a:lnTo>
                <a:lnTo>
                  <a:pt x="1592779" y="283527"/>
                </a:lnTo>
                <a:lnTo>
                  <a:pt x="1576092" y="239852"/>
                </a:lnTo>
                <a:lnTo>
                  <a:pt x="1553625" y="199397"/>
                </a:lnTo>
                <a:lnTo>
                  <a:pt x="1525958" y="162741"/>
                </a:lnTo>
                <a:lnTo>
                  <a:pt x="1493408" y="130198"/>
                </a:lnTo>
                <a:lnTo>
                  <a:pt x="1456685" y="102477"/>
                </a:lnTo>
                <a:lnTo>
                  <a:pt x="1416235" y="80025"/>
                </a:lnTo>
                <a:lnTo>
                  <a:pt x="1372571" y="63354"/>
                </a:lnTo>
                <a:lnTo>
                  <a:pt x="1326197" y="52976"/>
                </a:lnTo>
                <a:lnTo>
                  <a:pt x="1277667" y="49403"/>
                </a:lnTo>
                <a:lnTo>
                  <a:pt x="1463562" y="49403"/>
                </a:lnTo>
                <a:lnTo>
                  <a:pt x="1528889" y="95649"/>
                </a:lnTo>
                <a:lnTo>
                  <a:pt x="1560508" y="127267"/>
                </a:lnTo>
                <a:lnTo>
                  <a:pt x="1588243" y="162411"/>
                </a:lnTo>
                <a:lnTo>
                  <a:pt x="1611738" y="200723"/>
                </a:lnTo>
                <a:lnTo>
                  <a:pt x="1630635" y="241844"/>
                </a:lnTo>
                <a:lnTo>
                  <a:pt x="1644575" y="285417"/>
                </a:lnTo>
                <a:lnTo>
                  <a:pt x="1653202" y="331085"/>
                </a:lnTo>
                <a:lnTo>
                  <a:pt x="1656157" y="378489"/>
                </a:lnTo>
                <a:lnTo>
                  <a:pt x="1656157" y="1277667"/>
                </a:lnTo>
                <a:lnTo>
                  <a:pt x="1653202" y="1325071"/>
                </a:lnTo>
                <a:lnTo>
                  <a:pt x="1644575" y="1370739"/>
                </a:lnTo>
                <a:lnTo>
                  <a:pt x="1630635" y="1414312"/>
                </a:lnTo>
                <a:lnTo>
                  <a:pt x="1611738" y="1455434"/>
                </a:lnTo>
                <a:lnTo>
                  <a:pt x="1588243" y="1493745"/>
                </a:lnTo>
                <a:lnTo>
                  <a:pt x="1560508" y="1528889"/>
                </a:lnTo>
                <a:lnTo>
                  <a:pt x="1528889" y="1560508"/>
                </a:lnTo>
                <a:lnTo>
                  <a:pt x="1493745" y="1588243"/>
                </a:lnTo>
                <a:lnTo>
                  <a:pt x="1463562" y="1606753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52142" y="4087933"/>
            <a:ext cx="636270" cy="1371600"/>
          </a:xfrm>
          <a:custGeom>
            <a:avLst/>
            <a:gdLst/>
            <a:ahLst/>
            <a:cxnLst/>
            <a:rect l="l" t="t" r="r" b="b"/>
            <a:pathLst>
              <a:path w="636269" h="1371600">
                <a:moveTo>
                  <a:pt x="635856" y="1371274"/>
                </a:moveTo>
                <a:lnTo>
                  <a:pt x="315760" y="1371274"/>
                </a:lnTo>
                <a:lnTo>
                  <a:pt x="269176" y="1367842"/>
                </a:lnTo>
                <a:lnTo>
                  <a:pt x="224688" y="1357877"/>
                </a:lnTo>
                <a:lnTo>
                  <a:pt x="182790" y="1341871"/>
                </a:lnTo>
                <a:lnTo>
                  <a:pt x="143975" y="1320317"/>
                </a:lnTo>
                <a:lnTo>
                  <a:pt x="108736" y="1293708"/>
                </a:lnTo>
                <a:lnTo>
                  <a:pt x="77565" y="1262538"/>
                </a:lnTo>
                <a:lnTo>
                  <a:pt x="50956" y="1227298"/>
                </a:lnTo>
                <a:lnTo>
                  <a:pt x="29402" y="1188483"/>
                </a:lnTo>
                <a:lnTo>
                  <a:pt x="13396" y="1146585"/>
                </a:lnTo>
                <a:lnTo>
                  <a:pt x="3431" y="1102098"/>
                </a:lnTo>
                <a:lnTo>
                  <a:pt x="0" y="1055513"/>
                </a:lnTo>
                <a:lnTo>
                  <a:pt x="11" y="315597"/>
                </a:lnTo>
                <a:lnTo>
                  <a:pt x="3431" y="269176"/>
                </a:lnTo>
                <a:lnTo>
                  <a:pt x="13396" y="224688"/>
                </a:lnTo>
                <a:lnTo>
                  <a:pt x="29402" y="182790"/>
                </a:lnTo>
                <a:lnTo>
                  <a:pt x="50956" y="143975"/>
                </a:lnTo>
                <a:lnTo>
                  <a:pt x="77565" y="108736"/>
                </a:lnTo>
                <a:lnTo>
                  <a:pt x="108736" y="77565"/>
                </a:lnTo>
                <a:lnTo>
                  <a:pt x="143975" y="50956"/>
                </a:lnTo>
                <a:lnTo>
                  <a:pt x="182790" y="29402"/>
                </a:lnTo>
                <a:lnTo>
                  <a:pt x="224688" y="13396"/>
                </a:lnTo>
                <a:lnTo>
                  <a:pt x="269176" y="3431"/>
                </a:lnTo>
                <a:lnTo>
                  <a:pt x="315760" y="0"/>
                </a:lnTo>
                <a:lnTo>
                  <a:pt x="635856" y="0"/>
                </a:lnTo>
                <a:lnTo>
                  <a:pt x="635856" y="49403"/>
                </a:lnTo>
                <a:lnTo>
                  <a:pt x="315760" y="49403"/>
                </a:lnTo>
                <a:lnTo>
                  <a:pt x="267933" y="53701"/>
                </a:lnTo>
                <a:lnTo>
                  <a:pt x="222898" y="66088"/>
                </a:lnTo>
                <a:lnTo>
                  <a:pt x="181411" y="85806"/>
                </a:lnTo>
                <a:lnTo>
                  <a:pt x="144229" y="112096"/>
                </a:lnTo>
                <a:lnTo>
                  <a:pt x="112111" y="144202"/>
                </a:lnTo>
                <a:lnTo>
                  <a:pt x="85812" y="181363"/>
                </a:lnTo>
                <a:lnTo>
                  <a:pt x="66089" y="222821"/>
                </a:lnTo>
                <a:lnTo>
                  <a:pt x="53701" y="267819"/>
                </a:lnTo>
                <a:lnTo>
                  <a:pt x="49403" y="315597"/>
                </a:lnTo>
                <a:lnTo>
                  <a:pt x="49403" y="1055513"/>
                </a:lnTo>
                <a:lnTo>
                  <a:pt x="53701" y="1103340"/>
                </a:lnTo>
                <a:lnTo>
                  <a:pt x="66089" y="1148376"/>
                </a:lnTo>
                <a:lnTo>
                  <a:pt x="85812" y="1189862"/>
                </a:lnTo>
                <a:lnTo>
                  <a:pt x="112111" y="1227044"/>
                </a:lnTo>
                <a:lnTo>
                  <a:pt x="144229" y="1259162"/>
                </a:lnTo>
                <a:lnTo>
                  <a:pt x="181411" y="1285461"/>
                </a:lnTo>
                <a:lnTo>
                  <a:pt x="222898" y="1305184"/>
                </a:lnTo>
                <a:lnTo>
                  <a:pt x="267933" y="1317572"/>
                </a:lnTo>
                <a:lnTo>
                  <a:pt x="315760" y="1321870"/>
                </a:lnTo>
                <a:lnTo>
                  <a:pt x="635856" y="1321870"/>
                </a:lnTo>
                <a:lnTo>
                  <a:pt x="635856" y="1371274"/>
                </a:lnTo>
                <a:close/>
              </a:path>
              <a:path w="636269" h="1371600">
                <a:moveTo>
                  <a:pt x="635856" y="49566"/>
                </a:moveTo>
                <a:lnTo>
                  <a:pt x="315760" y="49566"/>
                </a:lnTo>
                <a:lnTo>
                  <a:pt x="315760" y="49403"/>
                </a:lnTo>
                <a:lnTo>
                  <a:pt x="635856" y="49403"/>
                </a:lnTo>
                <a:lnTo>
                  <a:pt x="635856" y="49566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59433" y="5694199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468521" y="618519"/>
                </a:moveTo>
                <a:lnTo>
                  <a:pt x="149998" y="618519"/>
                </a:lnTo>
                <a:lnTo>
                  <a:pt x="102634" y="610860"/>
                </a:lnTo>
                <a:lnTo>
                  <a:pt x="61464" y="589543"/>
                </a:lnTo>
                <a:lnTo>
                  <a:pt x="28976" y="557055"/>
                </a:lnTo>
                <a:lnTo>
                  <a:pt x="7658" y="515885"/>
                </a:lnTo>
                <a:lnTo>
                  <a:pt x="26" y="468683"/>
                </a:lnTo>
                <a:lnTo>
                  <a:pt x="0" y="149998"/>
                </a:lnTo>
                <a:lnTo>
                  <a:pt x="7658" y="102634"/>
                </a:lnTo>
                <a:lnTo>
                  <a:pt x="28976" y="61464"/>
                </a:lnTo>
                <a:lnTo>
                  <a:pt x="61464" y="28976"/>
                </a:lnTo>
                <a:lnTo>
                  <a:pt x="102634" y="7658"/>
                </a:lnTo>
                <a:lnTo>
                  <a:pt x="149998" y="0"/>
                </a:lnTo>
                <a:lnTo>
                  <a:pt x="468521" y="0"/>
                </a:lnTo>
                <a:lnTo>
                  <a:pt x="515885" y="7658"/>
                </a:lnTo>
                <a:lnTo>
                  <a:pt x="557055" y="28976"/>
                </a:lnTo>
                <a:lnTo>
                  <a:pt x="577644" y="49566"/>
                </a:lnTo>
                <a:lnTo>
                  <a:pt x="149998" y="49566"/>
                </a:lnTo>
                <a:lnTo>
                  <a:pt x="110901" y="57491"/>
                </a:lnTo>
                <a:lnTo>
                  <a:pt x="78919" y="79082"/>
                </a:lnTo>
                <a:lnTo>
                  <a:pt x="57328" y="111064"/>
                </a:lnTo>
                <a:lnTo>
                  <a:pt x="49436" y="149998"/>
                </a:lnTo>
                <a:lnTo>
                  <a:pt x="49403" y="468683"/>
                </a:lnTo>
                <a:lnTo>
                  <a:pt x="57328" y="507780"/>
                </a:lnTo>
                <a:lnTo>
                  <a:pt x="78919" y="539762"/>
                </a:lnTo>
                <a:lnTo>
                  <a:pt x="110901" y="561353"/>
                </a:lnTo>
                <a:lnTo>
                  <a:pt x="149998" y="569278"/>
                </a:lnTo>
                <a:lnTo>
                  <a:pt x="577319" y="569278"/>
                </a:lnTo>
                <a:lnTo>
                  <a:pt x="557055" y="589543"/>
                </a:lnTo>
                <a:lnTo>
                  <a:pt x="515885" y="610860"/>
                </a:lnTo>
                <a:lnTo>
                  <a:pt x="468521" y="618519"/>
                </a:lnTo>
                <a:close/>
              </a:path>
              <a:path w="619125" h="619125">
                <a:moveTo>
                  <a:pt x="577319" y="569278"/>
                </a:moveTo>
                <a:lnTo>
                  <a:pt x="468521" y="569278"/>
                </a:lnTo>
                <a:lnTo>
                  <a:pt x="507618" y="561353"/>
                </a:lnTo>
                <a:lnTo>
                  <a:pt x="539599" y="539762"/>
                </a:lnTo>
                <a:lnTo>
                  <a:pt x="561191" y="507780"/>
                </a:lnTo>
                <a:lnTo>
                  <a:pt x="569116" y="468683"/>
                </a:lnTo>
                <a:lnTo>
                  <a:pt x="569083" y="149998"/>
                </a:lnTo>
                <a:lnTo>
                  <a:pt x="561191" y="111064"/>
                </a:lnTo>
                <a:lnTo>
                  <a:pt x="539599" y="79082"/>
                </a:lnTo>
                <a:lnTo>
                  <a:pt x="507618" y="57491"/>
                </a:lnTo>
                <a:lnTo>
                  <a:pt x="468521" y="49566"/>
                </a:lnTo>
                <a:lnTo>
                  <a:pt x="577644" y="49566"/>
                </a:lnTo>
                <a:lnTo>
                  <a:pt x="589543" y="61464"/>
                </a:lnTo>
                <a:lnTo>
                  <a:pt x="610860" y="102634"/>
                </a:lnTo>
                <a:lnTo>
                  <a:pt x="618519" y="149998"/>
                </a:lnTo>
                <a:lnTo>
                  <a:pt x="618493" y="468683"/>
                </a:lnTo>
                <a:lnTo>
                  <a:pt x="610860" y="515885"/>
                </a:lnTo>
                <a:lnTo>
                  <a:pt x="589543" y="557055"/>
                </a:lnTo>
                <a:lnTo>
                  <a:pt x="577319" y="569278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89671" y="7074411"/>
            <a:ext cx="919480" cy="919480"/>
          </a:xfrm>
          <a:custGeom>
            <a:avLst/>
            <a:gdLst/>
            <a:ahLst/>
            <a:cxnLst/>
            <a:rect l="l" t="t" r="r" b="b"/>
            <a:pathLst>
              <a:path w="919480" h="919479">
                <a:moveTo>
                  <a:pt x="703025" y="919328"/>
                </a:moveTo>
                <a:lnTo>
                  <a:pt x="216303" y="919328"/>
                </a:lnTo>
                <a:lnTo>
                  <a:pt x="166762" y="913606"/>
                </a:lnTo>
                <a:lnTo>
                  <a:pt x="121256" y="897312"/>
                </a:lnTo>
                <a:lnTo>
                  <a:pt x="81090" y="871753"/>
                </a:lnTo>
                <a:lnTo>
                  <a:pt x="47575" y="838237"/>
                </a:lnTo>
                <a:lnTo>
                  <a:pt x="22016" y="798072"/>
                </a:lnTo>
                <a:lnTo>
                  <a:pt x="5722" y="752566"/>
                </a:lnTo>
                <a:lnTo>
                  <a:pt x="0" y="703025"/>
                </a:lnTo>
                <a:lnTo>
                  <a:pt x="0" y="216303"/>
                </a:lnTo>
                <a:lnTo>
                  <a:pt x="5722" y="166762"/>
                </a:lnTo>
                <a:lnTo>
                  <a:pt x="22016" y="121256"/>
                </a:lnTo>
                <a:lnTo>
                  <a:pt x="47575" y="81090"/>
                </a:lnTo>
                <a:lnTo>
                  <a:pt x="81090" y="47575"/>
                </a:lnTo>
                <a:lnTo>
                  <a:pt x="121256" y="22016"/>
                </a:lnTo>
                <a:lnTo>
                  <a:pt x="166762" y="5722"/>
                </a:lnTo>
                <a:lnTo>
                  <a:pt x="216303" y="0"/>
                </a:lnTo>
                <a:lnTo>
                  <a:pt x="703025" y="0"/>
                </a:lnTo>
                <a:lnTo>
                  <a:pt x="752566" y="5722"/>
                </a:lnTo>
                <a:lnTo>
                  <a:pt x="798072" y="22016"/>
                </a:lnTo>
                <a:lnTo>
                  <a:pt x="838237" y="47575"/>
                </a:lnTo>
                <a:lnTo>
                  <a:pt x="840228" y="49566"/>
                </a:lnTo>
                <a:lnTo>
                  <a:pt x="216303" y="49566"/>
                </a:lnTo>
                <a:lnTo>
                  <a:pt x="172014" y="55529"/>
                </a:lnTo>
                <a:lnTo>
                  <a:pt x="132194" y="72353"/>
                </a:lnTo>
                <a:lnTo>
                  <a:pt x="98441" y="98441"/>
                </a:lnTo>
                <a:lnTo>
                  <a:pt x="72353" y="132194"/>
                </a:lnTo>
                <a:lnTo>
                  <a:pt x="55529" y="172014"/>
                </a:lnTo>
                <a:lnTo>
                  <a:pt x="49566" y="216303"/>
                </a:lnTo>
                <a:lnTo>
                  <a:pt x="49566" y="703025"/>
                </a:lnTo>
                <a:lnTo>
                  <a:pt x="55529" y="747314"/>
                </a:lnTo>
                <a:lnTo>
                  <a:pt x="72353" y="787134"/>
                </a:lnTo>
                <a:lnTo>
                  <a:pt x="98441" y="820887"/>
                </a:lnTo>
                <a:lnTo>
                  <a:pt x="132194" y="846975"/>
                </a:lnTo>
                <a:lnTo>
                  <a:pt x="172014" y="863799"/>
                </a:lnTo>
                <a:lnTo>
                  <a:pt x="216303" y="869762"/>
                </a:lnTo>
                <a:lnTo>
                  <a:pt x="840176" y="869762"/>
                </a:lnTo>
                <a:lnTo>
                  <a:pt x="838186" y="871753"/>
                </a:lnTo>
                <a:lnTo>
                  <a:pt x="798044" y="897312"/>
                </a:lnTo>
                <a:lnTo>
                  <a:pt x="752557" y="913606"/>
                </a:lnTo>
                <a:lnTo>
                  <a:pt x="703025" y="919328"/>
                </a:lnTo>
                <a:close/>
              </a:path>
              <a:path w="919480" h="919479">
                <a:moveTo>
                  <a:pt x="840176" y="869762"/>
                </a:moveTo>
                <a:lnTo>
                  <a:pt x="703025" y="869762"/>
                </a:lnTo>
                <a:lnTo>
                  <a:pt x="747314" y="863799"/>
                </a:lnTo>
                <a:lnTo>
                  <a:pt x="787134" y="846975"/>
                </a:lnTo>
                <a:lnTo>
                  <a:pt x="820887" y="820887"/>
                </a:lnTo>
                <a:lnTo>
                  <a:pt x="846975" y="787134"/>
                </a:lnTo>
                <a:lnTo>
                  <a:pt x="863799" y="747314"/>
                </a:lnTo>
                <a:lnTo>
                  <a:pt x="869762" y="703025"/>
                </a:lnTo>
                <a:lnTo>
                  <a:pt x="869762" y="216303"/>
                </a:lnTo>
                <a:lnTo>
                  <a:pt x="863799" y="172014"/>
                </a:lnTo>
                <a:lnTo>
                  <a:pt x="846975" y="132194"/>
                </a:lnTo>
                <a:lnTo>
                  <a:pt x="820887" y="98441"/>
                </a:lnTo>
                <a:lnTo>
                  <a:pt x="787134" y="72353"/>
                </a:lnTo>
                <a:lnTo>
                  <a:pt x="747314" y="55529"/>
                </a:lnTo>
                <a:lnTo>
                  <a:pt x="703025" y="49566"/>
                </a:lnTo>
                <a:lnTo>
                  <a:pt x="840228" y="49566"/>
                </a:lnTo>
                <a:lnTo>
                  <a:pt x="871753" y="81090"/>
                </a:lnTo>
                <a:lnTo>
                  <a:pt x="897312" y="121256"/>
                </a:lnTo>
                <a:lnTo>
                  <a:pt x="913606" y="166762"/>
                </a:lnTo>
                <a:lnTo>
                  <a:pt x="919328" y="216303"/>
                </a:lnTo>
                <a:lnTo>
                  <a:pt x="919328" y="703025"/>
                </a:lnTo>
                <a:lnTo>
                  <a:pt x="913555" y="752566"/>
                </a:lnTo>
                <a:lnTo>
                  <a:pt x="897241" y="798072"/>
                </a:lnTo>
                <a:lnTo>
                  <a:pt x="871685" y="838237"/>
                </a:lnTo>
                <a:lnTo>
                  <a:pt x="840176" y="869762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06764" y="940865"/>
            <a:ext cx="16525240" cy="7011670"/>
            <a:chOff x="706764" y="940865"/>
            <a:chExt cx="16525240" cy="7011670"/>
          </a:xfrm>
        </p:grpSpPr>
        <p:sp>
          <p:nvSpPr>
            <p:cNvPr id="10" name="object 10"/>
            <p:cNvSpPr/>
            <p:nvPr/>
          </p:nvSpPr>
          <p:spPr>
            <a:xfrm>
              <a:off x="12827656" y="6163695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468521" y="618519"/>
                  </a:moveTo>
                  <a:lnTo>
                    <a:pt x="149998" y="618519"/>
                  </a:lnTo>
                  <a:lnTo>
                    <a:pt x="102634" y="610860"/>
                  </a:lnTo>
                  <a:lnTo>
                    <a:pt x="61464" y="589543"/>
                  </a:lnTo>
                  <a:lnTo>
                    <a:pt x="28976" y="557055"/>
                  </a:lnTo>
                  <a:lnTo>
                    <a:pt x="7658" y="515885"/>
                  </a:lnTo>
                  <a:lnTo>
                    <a:pt x="0" y="468521"/>
                  </a:lnTo>
                  <a:lnTo>
                    <a:pt x="0" y="149998"/>
                  </a:lnTo>
                  <a:lnTo>
                    <a:pt x="7658" y="102634"/>
                  </a:lnTo>
                  <a:lnTo>
                    <a:pt x="28976" y="61464"/>
                  </a:lnTo>
                  <a:lnTo>
                    <a:pt x="61464" y="28976"/>
                  </a:lnTo>
                  <a:lnTo>
                    <a:pt x="102634" y="7658"/>
                  </a:lnTo>
                  <a:lnTo>
                    <a:pt x="149998" y="0"/>
                  </a:lnTo>
                  <a:lnTo>
                    <a:pt x="468521" y="0"/>
                  </a:lnTo>
                  <a:lnTo>
                    <a:pt x="515885" y="7658"/>
                  </a:lnTo>
                  <a:lnTo>
                    <a:pt x="557055" y="28976"/>
                  </a:lnTo>
                  <a:lnTo>
                    <a:pt x="577482" y="49403"/>
                  </a:lnTo>
                  <a:lnTo>
                    <a:pt x="149998" y="49403"/>
                  </a:lnTo>
                  <a:lnTo>
                    <a:pt x="110901" y="57328"/>
                  </a:lnTo>
                  <a:lnTo>
                    <a:pt x="78919" y="78919"/>
                  </a:lnTo>
                  <a:lnTo>
                    <a:pt x="57328" y="110901"/>
                  </a:lnTo>
                  <a:lnTo>
                    <a:pt x="49403" y="149998"/>
                  </a:lnTo>
                  <a:lnTo>
                    <a:pt x="49403" y="468521"/>
                  </a:lnTo>
                  <a:lnTo>
                    <a:pt x="57328" y="507618"/>
                  </a:lnTo>
                  <a:lnTo>
                    <a:pt x="78919" y="539599"/>
                  </a:lnTo>
                  <a:lnTo>
                    <a:pt x="110901" y="561191"/>
                  </a:lnTo>
                  <a:lnTo>
                    <a:pt x="149998" y="569116"/>
                  </a:lnTo>
                  <a:lnTo>
                    <a:pt x="577482" y="569116"/>
                  </a:lnTo>
                  <a:lnTo>
                    <a:pt x="557055" y="589543"/>
                  </a:lnTo>
                  <a:lnTo>
                    <a:pt x="515885" y="610860"/>
                  </a:lnTo>
                  <a:lnTo>
                    <a:pt x="468521" y="618519"/>
                  </a:lnTo>
                  <a:close/>
                </a:path>
                <a:path w="619125" h="619125">
                  <a:moveTo>
                    <a:pt x="577482" y="569116"/>
                  </a:moveTo>
                  <a:lnTo>
                    <a:pt x="468521" y="569116"/>
                  </a:lnTo>
                  <a:lnTo>
                    <a:pt x="507618" y="561191"/>
                  </a:lnTo>
                  <a:lnTo>
                    <a:pt x="539599" y="539599"/>
                  </a:lnTo>
                  <a:lnTo>
                    <a:pt x="561191" y="507618"/>
                  </a:lnTo>
                  <a:lnTo>
                    <a:pt x="569116" y="468521"/>
                  </a:lnTo>
                  <a:lnTo>
                    <a:pt x="569116" y="149998"/>
                  </a:lnTo>
                  <a:lnTo>
                    <a:pt x="561191" y="110901"/>
                  </a:lnTo>
                  <a:lnTo>
                    <a:pt x="539599" y="78919"/>
                  </a:lnTo>
                  <a:lnTo>
                    <a:pt x="507618" y="57328"/>
                  </a:lnTo>
                  <a:lnTo>
                    <a:pt x="468521" y="49403"/>
                  </a:lnTo>
                  <a:lnTo>
                    <a:pt x="577482" y="49403"/>
                  </a:lnTo>
                  <a:lnTo>
                    <a:pt x="589543" y="61464"/>
                  </a:lnTo>
                  <a:lnTo>
                    <a:pt x="610860" y="102634"/>
                  </a:lnTo>
                  <a:lnTo>
                    <a:pt x="618519" y="149998"/>
                  </a:lnTo>
                  <a:lnTo>
                    <a:pt x="618519" y="468521"/>
                  </a:lnTo>
                  <a:lnTo>
                    <a:pt x="610860" y="515885"/>
                  </a:lnTo>
                  <a:lnTo>
                    <a:pt x="589543" y="557055"/>
                  </a:lnTo>
                  <a:lnTo>
                    <a:pt x="577482" y="569116"/>
                  </a:lnTo>
                  <a:close/>
                </a:path>
              </a:pathLst>
            </a:custGeom>
            <a:solidFill>
              <a:srgbClr val="0000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3365" y="940865"/>
              <a:ext cx="15918815" cy="7011670"/>
            </a:xfrm>
            <a:custGeom>
              <a:avLst/>
              <a:gdLst/>
              <a:ahLst/>
              <a:cxnLst/>
              <a:rect l="l" t="t" r="r" b="b"/>
              <a:pathLst>
                <a:path w="15918815" h="7011670">
                  <a:moveTo>
                    <a:pt x="2468651" y="7010911"/>
                  </a:moveTo>
                  <a:lnTo>
                    <a:pt x="2418223" y="7011185"/>
                  </a:lnTo>
                  <a:lnTo>
                    <a:pt x="2367890" y="7010609"/>
                  </a:lnTo>
                  <a:lnTo>
                    <a:pt x="2317660" y="7009177"/>
                  </a:lnTo>
                  <a:lnTo>
                    <a:pt x="2267539" y="7006884"/>
                  </a:lnTo>
                  <a:lnTo>
                    <a:pt x="2217534" y="7003726"/>
                  </a:lnTo>
                  <a:lnTo>
                    <a:pt x="2167652" y="6999696"/>
                  </a:lnTo>
                  <a:lnTo>
                    <a:pt x="2117900" y="6994788"/>
                  </a:lnTo>
                  <a:lnTo>
                    <a:pt x="2068285" y="6988998"/>
                  </a:lnTo>
                  <a:lnTo>
                    <a:pt x="2018815" y="6982321"/>
                  </a:lnTo>
                  <a:lnTo>
                    <a:pt x="1969495" y="6974750"/>
                  </a:lnTo>
                  <a:lnTo>
                    <a:pt x="1920333" y="6966280"/>
                  </a:lnTo>
                  <a:lnTo>
                    <a:pt x="1871335" y="6956905"/>
                  </a:lnTo>
                  <a:lnTo>
                    <a:pt x="1822510" y="6946622"/>
                  </a:lnTo>
                  <a:lnTo>
                    <a:pt x="1773863" y="6935423"/>
                  </a:lnTo>
                  <a:lnTo>
                    <a:pt x="1725401" y="6923303"/>
                  </a:lnTo>
                  <a:lnTo>
                    <a:pt x="1677133" y="6910258"/>
                  </a:lnTo>
                  <a:lnTo>
                    <a:pt x="1629064" y="6896281"/>
                  </a:lnTo>
                  <a:lnTo>
                    <a:pt x="1581201" y="6881367"/>
                  </a:lnTo>
                  <a:lnTo>
                    <a:pt x="1533552" y="6865511"/>
                  </a:lnTo>
                  <a:lnTo>
                    <a:pt x="1486123" y="6848708"/>
                  </a:lnTo>
                  <a:lnTo>
                    <a:pt x="1438921" y="6830951"/>
                  </a:lnTo>
                  <a:lnTo>
                    <a:pt x="1391954" y="6812235"/>
                  </a:lnTo>
                  <a:lnTo>
                    <a:pt x="1345228" y="6792556"/>
                  </a:lnTo>
                  <a:lnTo>
                    <a:pt x="1298750" y="6771907"/>
                  </a:lnTo>
                  <a:lnTo>
                    <a:pt x="1252527" y="6750283"/>
                  </a:lnTo>
                  <a:lnTo>
                    <a:pt x="1206566" y="6727679"/>
                  </a:lnTo>
                  <a:lnTo>
                    <a:pt x="1160875" y="6704089"/>
                  </a:lnTo>
                  <a:lnTo>
                    <a:pt x="1115459" y="6679508"/>
                  </a:lnTo>
                  <a:lnTo>
                    <a:pt x="1070718" y="6653990"/>
                  </a:lnTo>
                  <a:lnTo>
                    <a:pt x="1027040" y="6627575"/>
                  </a:lnTo>
                  <a:lnTo>
                    <a:pt x="984426" y="6600267"/>
                  </a:lnTo>
                  <a:lnTo>
                    <a:pt x="942876" y="6572070"/>
                  </a:lnTo>
                  <a:lnTo>
                    <a:pt x="902390" y="6542986"/>
                  </a:lnTo>
                  <a:lnTo>
                    <a:pt x="862970" y="6513018"/>
                  </a:lnTo>
                  <a:lnTo>
                    <a:pt x="824614" y="6482171"/>
                  </a:lnTo>
                  <a:lnTo>
                    <a:pt x="787325" y="6450446"/>
                  </a:lnTo>
                  <a:lnTo>
                    <a:pt x="751102" y="6417848"/>
                  </a:lnTo>
                  <a:lnTo>
                    <a:pt x="715946" y="6384379"/>
                  </a:lnTo>
                  <a:lnTo>
                    <a:pt x="681857" y="6350043"/>
                  </a:lnTo>
                  <a:lnTo>
                    <a:pt x="648835" y="6314843"/>
                  </a:lnTo>
                  <a:lnTo>
                    <a:pt x="616882" y="6278781"/>
                  </a:lnTo>
                  <a:lnTo>
                    <a:pt x="585997" y="6241862"/>
                  </a:lnTo>
                  <a:lnTo>
                    <a:pt x="556181" y="6204089"/>
                  </a:lnTo>
                  <a:lnTo>
                    <a:pt x="527435" y="6165464"/>
                  </a:lnTo>
                  <a:lnTo>
                    <a:pt x="499759" y="6125991"/>
                  </a:lnTo>
                  <a:lnTo>
                    <a:pt x="473153" y="6085673"/>
                  </a:lnTo>
                  <a:lnTo>
                    <a:pt x="447617" y="6044514"/>
                  </a:lnTo>
                  <a:lnTo>
                    <a:pt x="423153" y="6002516"/>
                  </a:lnTo>
                  <a:lnTo>
                    <a:pt x="399761" y="5959683"/>
                  </a:lnTo>
                  <a:lnTo>
                    <a:pt x="377441" y="5916017"/>
                  </a:lnTo>
                  <a:lnTo>
                    <a:pt x="356193" y="5871523"/>
                  </a:lnTo>
                  <a:lnTo>
                    <a:pt x="336018" y="5826204"/>
                  </a:lnTo>
                  <a:lnTo>
                    <a:pt x="316917" y="5780061"/>
                  </a:lnTo>
                  <a:lnTo>
                    <a:pt x="298890" y="5733100"/>
                  </a:lnTo>
                  <a:lnTo>
                    <a:pt x="281937" y="5685322"/>
                  </a:lnTo>
                  <a:lnTo>
                    <a:pt x="266059" y="5636732"/>
                  </a:lnTo>
                  <a:lnTo>
                    <a:pt x="251256" y="5587332"/>
                  </a:lnTo>
                  <a:lnTo>
                    <a:pt x="237529" y="5537126"/>
                  </a:lnTo>
                  <a:lnTo>
                    <a:pt x="212530" y="5437976"/>
                  </a:lnTo>
                  <a:lnTo>
                    <a:pt x="189111" y="5338651"/>
                  </a:lnTo>
                  <a:lnTo>
                    <a:pt x="167321" y="5239130"/>
                  </a:lnTo>
                  <a:lnTo>
                    <a:pt x="147207" y="5139392"/>
                  </a:lnTo>
                  <a:lnTo>
                    <a:pt x="128816" y="5039417"/>
                  </a:lnTo>
                  <a:lnTo>
                    <a:pt x="112196" y="4939185"/>
                  </a:lnTo>
                  <a:lnTo>
                    <a:pt x="97394" y="4838674"/>
                  </a:lnTo>
                  <a:lnTo>
                    <a:pt x="84457" y="4737865"/>
                  </a:lnTo>
                  <a:lnTo>
                    <a:pt x="73434" y="4636735"/>
                  </a:lnTo>
                  <a:lnTo>
                    <a:pt x="64370" y="4535266"/>
                  </a:lnTo>
                  <a:lnTo>
                    <a:pt x="57315" y="4433435"/>
                  </a:lnTo>
                  <a:lnTo>
                    <a:pt x="52315" y="4331223"/>
                  </a:lnTo>
                  <a:lnTo>
                    <a:pt x="48303" y="4230028"/>
                  </a:lnTo>
                  <a:lnTo>
                    <a:pt x="44546" y="4180075"/>
                  </a:lnTo>
                  <a:lnTo>
                    <a:pt x="24383" y="3979837"/>
                  </a:lnTo>
                  <a:lnTo>
                    <a:pt x="20424" y="3929601"/>
                  </a:lnTo>
                  <a:lnTo>
                    <a:pt x="17845" y="3879267"/>
                  </a:lnTo>
                  <a:lnTo>
                    <a:pt x="17119" y="3828820"/>
                  </a:lnTo>
                  <a:lnTo>
                    <a:pt x="18718" y="3778246"/>
                  </a:lnTo>
                  <a:lnTo>
                    <a:pt x="36174" y="3759374"/>
                  </a:lnTo>
                  <a:lnTo>
                    <a:pt x="41329" y="3741036"/>
                  </a:lnTo>
                  <a:lnTo>
                    <a:pt x="34339" y="3723265"/>
                  </a:lnTo>
                  <a:lnTo>
                    <a:pt x="15362" y="3706092"/>
                  </a:lnTo>
                  <a:lnTo>
                    <a:pt x="3122" y="3293306"/>
                  </a:lnTo>
                  <a:lnTo>
                    <a:pt x="344" y="3138550"/>
                  </a:lnTo>
                  <a:lnTo>
                    <a:pt x="0" y="2983776"/>
                  </a:lnTo>
                  <a:lnTo>
                    <a:pt x="1581" y="2880569"/>
                  </a:lnTo>
                  <a:lnTo>
                    <a:pt x="4932" y="2777336"/>
                  </a:lnTo>
                  <a:lnTo>
                    <a:pt x="10329" y="2674068"/>
                  </a:lnTo>
                  <a:lnTo>
                    <a:pt x="18047" y="2570757"/>
                  </a:lnTo>
                  <a:lnTo>
                    <a:pt x="28417" y="2465997"/>
                  </a:lnTo>
                  <a:lnTo>
                    <a:pt x="34479" y="2414570"/>
                  </a:lnTo>
                  <a:lnTo>
                    <a:pt x="41145" y="2363781"/>
                  </a:lnTo>
                  <a:lnTo>
                    <a:pt x="48426" y="2313633"/>
                  </a:lnTo>
                  <a:lnTo>
                    <a:pt x="56337" y="2264128"/>
                  </a:lnTo>
                  <a:lnTo>
                    <a:pt x="64890" y="2215268"/>
                  </a:lnTo>
                  <a:lnTo>
                    <a:pt x="74099" y="2167057"/>
                  </a:lnTo>
                  <a:lnTo>
                    <a:pt x="83977" y="2119496"/>
                  </a:lnTo>
                  <a:lnTo>
                    <a:pt x="94536" y="2072588"/>
                  </a:lnTo>
                  <a:lnTo>
                    <a:pt x="105791" y="2026336"/>
                  </a:lnTo>
                  <a:lnTo>
                    <a:pt x="117755" y="1980741"/>
                  </a:lnTo>
                  <a:lnTo>
                    <a:pt x="130440" y="1935807"/>
                  </a:lnTo>
                  <a:lnTo>
                    <a:pt x="143861" y="1891535"/>
                  </a:lnTo>
                  <a:lnTo>
                    <a:pt x="158029" y="1847928"/>
                  </a:lnTo>
                  <a:lnTo>
                    <a:pt x="172959" y="1804989"/>
                  </a:lnTo>
                  <a:lnTo>
                    <a:pt x="188663" y="1762720"/>
                  </a:lnTo>
                  <a:lnTo>
                    <a:pt x="205156" y="1721123"/>
                  </a:lnTo>
                  <a:lnTo>
                    <a:pt x="222449" y="1680201"/>
                  </a:lnTo>
                  <a:lnTo>
                    <a:pt x="240556" y="1639956"/>
                  </a:lnTo>
                  <a:lnTo>
                    <a:pt x="259491" y="1600391"/>
                  </a:lnTo>
                  <a:lnTo>
                    <a:pt x="279267" y="1561508"/>
                  </a:lnTo>
                  <a:lnTo>
                    <a:pt x="299897" y="1523310"/>
                  </a:lnTo>
                  <a:lnTo>
                    <a:pt x="321393" y="1485799"/>
                  </a:lnTo>
                  <a:lnTo>
                    <a:pt x="343770" y="1448977"/>
                  </a:lnTo>
                  <a:lnTo>
                    <a:pt x="367041" y="1412847"/>
                  </a:lnTo>
                  <a:lnTo>
                    <a:pt x="391218" y="1377411"/>
                  </a:lnTo>
                  <a:lnTo>
                    <a:pt x="416316" y="1342672"/>
                  </a:lnTo>
                  <a:lnTo>
                    <a:pt x="442346" y="1308632"/>
                  </a:lnTo>
                  <a:lnTo>
                    <a:pt x="469323" y="1275294"/>
                  </a:lnTo>
                  <a:lnTo>
                    <a:pt x="497260" y="1242659"/>
                  </a:lnTo>
                  <a:lnTo>
                    <a:pt x="526169" y="1210731"/>
                  </a:lnTo>
                  <a:lnTo>
                    <a:pt x="556065" y="1179512"/>
                  </a:lnTo>
                  <a:lnTo>
                    <a:pt x="586959" y="1149005"/>
                  </a:lnTo>
                  <a:lnTo>
                    <a:pt x="618867" y="1119211"/>
                  </a:lnTo>
                  <a:lnTo>
                    <a:pt x="651800" y="1090133"/>
                  </a:lnTo>
                  <a:lnTo>
                    <a:pt x="685771" y="1061774"/>
                  </a:lnTo>
                  <a:lnTo>
                    <a:pt x="720796" y="1034136"/>
                  </a:lnTo>
                  <a:lnTo>
                    <a:pt x="756885" y="1007221"/>
                  </a:lnTo>
                  <a:lnTo>
                    <a:pt x="794053" y="981033"/>
                  </a:lnTo>
                  <a:lnTo>
                    <a:pt x="832313" y="955572"/>
                  </a:lnTo>
                  <a:lnTo>
                    <a:pt x="871677" y="930843"/>
                  </a:lnTo>
                  <a:lnTo>
                    <a:pt x="912160" y="906846"/>
                  </a:lnTo>
                  <a:lnTo>
                    <a:pt x="953775" y="883586"/>
                  </a:lnTo>
                  <a:lnTo>
                    <a:pt x="996534" y="861063"/>
                  </a:lnTo>
                  <a:lnTo>
                    <a:pt x="1040451" y="839281"/>
                  </a:lnTo>
                  <a:lnTo>
                    <a:pt x="1085539" y="818242"/>
                  </a:lnTo>
                  <a:lnTo>
                    <a:pt x="1131811" y="797948"/>
                  </a:lnTo>
                  <a:lnTo>
                    <a:pt x="1179281" y="778402"/>
                  </a:lnTo>
                  <a:lnTo>
                    <a:pt x="1227962" y="759606"/>
                  </a:lnTo>
                  <a:lnTo>
                    <a:pt x="1277866" y="741563"/>
                  </a:lnTo>
                  <a:lnTo>
                    <a:pt x="1329008" y="724275"/>
                  </a:lnTo>
                  <a:lnTo>
                    <a:pt x="1381400" y="707745"/>
                  </a:lnTo>
                  <a:lnTo>
                    <a:pt x="1435056" y="691974"/>
                  </a:lnTo>
                  <a:lnTo>
                    <a:pt x="1489989" y="676966"/>
                  </a:lnTo>
                  <a:lnTo>
                    <a:pt x="1589357" y="651648"/>
                  </a:lnTo>
                  <a:lnTo>
                    <a:pt x="1688987" y="627864"/>
                  </a:lnTo>
                  <a:lnTo>
                    <a:pt x="1788866" y="605526"/>
                  </a:lnTo>
                  <a:lnTo>
                    <a:pt x="1939122" y="574545"/>
                  </a:lnTo>
                  <a:lnTo>
                    <a:pt x="2089862" y="546334"/>
                  </a:lnTo>
                  <a:lnTo>
                    <a:pt x="2241043" y="520600"/>
                  </a:lnTo>
                  <a:lnTo>
                    <a:pt x="2443226" y="489637"/>
                  </a:lnTo>
                  <a:lnTo>
                    <a:pt x="2646004" y="461869"/>
                  </a:lnTo>
                  <a:lnTo>
                    <a:pt x="3001984" y="418875"/>
                  </a:lnTo>
                  <a:lnTo>
                    <a:pt x="3757908" y="336034"/>
                  </a:lnTo>
                  <a:lnTo>
                    <a:pt x="4060063" y="307103"/>
                  </a:lnTo>
                  <a:lnTo>
                    <a:pt x="4261734" y="290626"/>
                  </a:lnTo>
                  <a:lnTo>
                    <a:pt x="4463655" y="277076"/>
                  </a:lnTo>
                  <a:lnTo>
                    <a:pt x="4615292" y="269182"/>
                  </a:lnTo>
                  <a:lnTo>
                    <a:pt x="4767123" y="263507"/>
                  </a:lnTo>
                  <a:lnTo>
                    <a:pt x="4811113" y="259432"/>
                  </a:lnTo>
                  <a:lnTo>
                    <a:pt x="4855008" y="251299"/>
                  </a:lnTo>
                  <a:lnTo>
                    <a:pt x="4942642" y="232296"/>
                  </a:lnTo>
                  <a:lnTo>
                    <a:pt x="4970953" y="254110"/>
                  </a:lnTo>
                  <a:lnTo>
                    <a:pt x="4998477" y="260570"/>
                  </a:lnTo>
                  <a:lnTo>
                    <a:pt x="5025184" y="251551"/>
                  </a:lnTo>
                  <a:lnTo>
                    <a:pt x="5051040" y="226926"/>
                  </a:lnTo>
                  <a:lnTo>
                    <a:pt x="7730807" y="159806"/>
                  </a:lnTo>
                  <a:lnTo>
                    <a:pt x="7767613" y="184143"/>
                  </a:lnTo>
                  <a:lnTo>
                    <a:pt x="7804009" y="191898"/>
                  </a:lnTo>
                  <a:lnTo>
                    <a:pt x="7839966" y="182601"/>
                  </a:lnTo>
                  <a:lnTo>
                    <a:pt x="7875450" y="155779"/>
                  </a:lnTo>
                  <a:lnTo>
                    <a:pt x="7976829" y="157819"/>
                  </a:lnTo>
                  <a:lnTo>
                    <a:pt x="8078103" y="157591"/>
                  </a:lnTo>
                  <a:lnTo>
                    <a:pt x="8179287" y="155393"/>
                  </a:lnTo>
                  <a:lnTo>
                    <a:pt x="8280394" y="151521"/>
                  </a:lnTo>
                  <a:lnTo>
                    <a:pt x="8431941" y="143226"/>
                  </a:lnTo>
                  <a:lnTo>
                    <a:pt x="9037642" y="99116"/>
                  </a:lnTo>
                  <a:lnTo>
                    <a:pt x="9189177" y="90367"/>
                  </a:lnTo>
                  <a:lnTo>
                    <a:pt x="9290275" y="86092"/>
                  </a:lnTo>
                  <a:lnTo>
                    <a:pt x="9391446" y="83411"/>
                  </a:lnTo>
                  <a:lnTo>
                    <a:pt x="9492707" y="82618"/>
                  </a:lnTo>
                  <a:lnTo>
                    <a:pt x="9532171" y="79467"/>
                  </a:lnTo>
                  <a:lnTo>
                    <a:pt x="9571573" y="71753"/>
                  </a:lnTo>
                  <a:lnTo>
                    <a:pt x="9650439" y="53086"/>
                  </a:lnTo>
                  <a:lnTo>
                    <a:pt x="9678698" y="74281"/>
                  </a:lnTo>
                  <a:lnTo>
                    <a:pt x="9706107" y="80437"/>
                  </a:lnTo>
                  <a:lnTo>
                    <a:pt x="9732698" y="71491"/>
                  </a:lnTo>
                  <a:lnTo>
                    <a:pt x="9758502" y="47380"/>
                  </a:lnTo>
                  <a:lnTo>
                    <a:pt x="10012400" y="34584"/>
                  </a:lnTo>
                  <a:lnTo>
                    <a:pt x="10317145" y="23653"/>
                  </a:lnTo>
                  <a:lnTo>
                    <a:pt x="10723557" y="15077"/>
                  </a:lnTo>
                  <a:lnTo>
                    <a:pt x="12451093" y="6403"/>
                  </a:lnTo>
                  <a:lnTo>
                    <a:pt x="12855633" y="263"/>
                  </a:lnTo>
                  <a:lnTo>
                    <a:pt x="13056032" y="0"/>
                  </a:lnTo>
                  <a:lnTo>
                    <a:pt x="13256079" y="2969"/>
                  </a:lnTo>
                  <a:lnTo>
                    <a:pt x="13405918" y="7488"/>
                  </a:lnTo>
                  <a:lnTo>
                    <a:pt x="13555614" y="14106"/>
                  </a:lnTo>
                  <a:lnTo>
                    <a:pt x="13705191" y="22942"/>
                  </a:lnTo>
                  <a:lnTo>
                    <a:pt x="13854671" y="34116"/>
                  </a:lnTo>
                  <a:lnTo>
                    <a:pt x="14004078" y="47749"/>
                  </a:lnTo>
                  <a:lnTo>
                    <a:pt x="14153435" y="63960"/>
                  </a:lnTo>
                  <a:lnTo>
                    <a:pt x="14302766" y="82869"/>
                  </a:lnTo>
                  <a:lnTo>
                    <a:pt x="14452094" y="104597"/>
                  </a:lnTo>
                  <a:lnTo>
                    <a:pt x="14501873" y="112487"/>
                  </a:lnTo>
                  <a:lnTo>
                    <a:pt x="14554912" y="121834"/>
                  </a:lnTo>
                  <a:lnTo>
                    <a:pt x="14606703" y="132482"/>
                  </a:lnTo>
                  <a:lnTo>
                    <a:pt x="14657257" y="144427"/>
                  </a:lnTo>
                  <a:lnTo>
                    <a:pt x="14706583" y="157664"/>
                  </a:lnTo>
                  <a:lnTo>
                    <a:pt x="14754693" y="172190"/>
                  </a:lnTo>
                  <a:lnTo>
                    <a:pt x="14801595" y="188000"/>
                  </a:lnTo>
                  <a:lnTo>
                    <a:pt x="14847300" y="205089"/>
                  </a:lnTo>
                  <a:lnTo>
                    <a:pt x="14891818" y="223453"/>
                  </a:lnTo>
                  <a:lnTo>
                    <a:pt x="14935159" y="243088"/>
                  </a:lnTo>
                  <a:lnTo>
                    <a:pt x="14977332" y="263990"/>
                  </a:lnTo>
                  <a:lnTo>
                    <a:pt x="15018349" y="286154"/>
                  </a:lnTo>
                  <a:lnTo>
                    <a:pt x="15058219" y="309576"/>
                  </a:lnTo>
                  <a:lnTo>
                    <a:pt x="15096951" y="334251"/>
                  </a:lnTo>
                  <a:lnTo>
                    <a:pt x="15134557" y="360176"/>
                  </a:lnTo>
                  <a:lnTo>
                    <a:pt x="15171046" y="387346"/>
                  </a:lnTo>
                  <a:lnTo>
                    <a:pt x="15206428" y="415757"/>
                  </a:lnTo>
                  <a:lnTo>
                    <a:pt x="15240713" y="445404"/>
                  </a:lnTo>
                  <a:lnTo>
                    <a:pt x="15273911" y="476283"/>
                  </a:lnTo>
                  <a:lnTo>
                    <a:pt x="15306032" y="508390"/>
                  </a:lnTo>
                  <a:lnTo>
                    <a:pt x="15337087" y="541720"/>
                  </a:lnTo>
                  <a:lnTo>
                    <a:pt x="15367085" y="576269"/>
                  </a:lnTo>
                  <a:lnTo>
                    <a:pt x="15396036" y="612034"/>
                  </a:lnTo>
                  <a:lnTo>
                    <a:pt x="15423950" y="649008"/>
                  </a:lnTo>
                  <a:lnTo>
                    <a:pt x="15450838" y="687189"/>
                  </a:lnTo>
                  <a:lnTo>
                    <a:pt x="15476709" y="726572"/>
                  </a:lnTo>
                  <a:lnTo>
                    <a:pt x="15501574" y="767153"/>
                  </a:lnTo>
                  <a:lnTo>
                    <a:pt x="15525442" y="808926"/>
                  </a:lnTo>
                  <a:lnTo>
                    <a:pt x="15548323" y="851889"/>
                  </a:lnTo>
                  <a:lnTo>
                    <a:pt x="15570228" y="896036"/>
                  </a:lnTo>
                  <a:lnTo>
                    <a:pt x="15591166" y="941363"/>
                  </a:lnTo>
                  <a:lnTo>
                    <a:pt x="15611148" y="987867"/>
                  </a:lnTo>
                  <a:lnTo>
                    <a:pt x="15630184" y="1035542"/>
                  </a:lnTo>
                  <a:lnTo>
                    <a:pt x="15648283" y="1084384"/>
                  </a:lnTo>
                  <a:lnTo>
                    <a:pt x="15681853" y="1181939"/>
                  </a:lnTo>
                  <a:lnTo>
                    <a:pt x="15713072" y="1280003"/>
                  </a:lnTo>
                  <a:lnTo>
                    <a:pt x="15741841" y="1378572"/>
                  </a:lnTo>
                  <a:lnTo>
                    <a:pt x="15768065" y="1477642"/>
                  </a:lnTo>
                  <a:lnTo>
                    <a:pt x="15780192" y="1527363"/>
                  </a:lnTo>
                  <a:lnTo>
                    <a:pt x="15791646" y="1577206"/>
                  </a:lnTo>
                  <a:lnTo>
                    <a:pt x="15802415" y="1627173"/>
                  </a:lnTo>
                  <a:lnTo>
                    <a:pt x="15812487" y="1677261"/>
                  </a:lnTo>
                  <a:lnTo>
                    <a:pt x="15821849" y="1727470"/>
                  </a:lnTo>
                  <a:lnTo>
                    <a:pt x="15830491" y="1777799"/>
                  </a:lnTo>
                  <a:lnTo>
                    <a:pt x="15838399" y="1828249"/>
                  </a:lnTo>
                  <a:lnTo>
                    <a:pt x="15845561" y="1878817"/>
                  </a:lnTo>
                  <a:lnTo>
                    <a:pt x="15851966" y="1929505"/>
                  </a:lnTo>
                  <a:lnTo>
                    <a:pt x="15857601" y="1980310"/>
                  </a:lnTo>
                  <a:lnTo>
                    <a:pt x="15862455" y="2031232"/>
                  </a:lnTo>
                  <a:lnTo>
                    <a:pt x="15866514" y="2082271"/>
                  </a:lnTo>
                  <a:lnTo>
                    <a:pt x="15869767" y="2133426"/>
                  </a:lnTo>
                  <a:lnTo>
                    <a:pt x="15872202" y="2184696"/>
                  </a:lnTo>
                  <a:lnTo>
                    <a:pt x="15873807" y="2236081"/>
                  </a:lnTo>
                  <a:lnTo>
                    <a:pt x="15874569" y="2287581"/>
                  </a:lnTo>
                  <a:lnTo>
                    <a:pt x="15874746" y="2389589"/>
                  </a:lnTo>
                  <a:lnTo>
                    <a:pt x="15876401" y="2439826"/>
                  </a:lnTo>
                  <a:lnTo>
                    <a:pt x="15879205" y="2489931"/>
                  </a:lnTo>
                  <a:lnTo>
                    <a:pt x="15882921" y="2539931"/>
                  </a:lnTo>
                  <a:lnTo>
                    <a:pt x="15906888" y="2789268"/>
                  </a:lnTo>
                  <a:lnTo>
                    <a:pt x="15911100" y="2839188"/>
                  </a:lnTo>
                  <a:lnTo>
                    <a:pt x="15914564" y="2889188"/>
                  </a:lnTo>
                  <a:lnTo>
                    <a:pt x="15917045" y="2939293"/>
                  </a:lnTo>
                  <a:lnTo>
                    <a:pt x="15918304" y="2989530"/>
                  </a:lnTo>
                  <a:lnTo>
                    <a:pt x="15918105" y="3039926"/>
                  </a:lnTo>
                  <a:lnTo>
                    <a:pt x="15916739" y="3091572"/>
                  </a:lnTo>
                  <a:lnTo>
                    <a:pt x="15911983" y="3194660"/>
                  </a:lnTo>
                  <a:lnTo>
                    <a:pt x="15904829" y="3297499"/>
                  </a:lnTo>
                  <a:lnTo>
                    <a:pt x="15895636" y="3400121"/>
                  </a:lnTo>
                  <a:lnTo>
                    <a:pt x="15884763" y="3502554"/>
                  </a:lnTo>
                  <a:lnTo>
                    <a:pt x="15866087" y="3655920"/>
                  </a:lnTo>
                  <a:lnTo>
                    <a:pt x="15804334" y="4114914"/>
                  </a:lnTo>
                  <a:lnTo>
                    <a:pt x="15785879" y="4267886"/>
                  </a:lnTo>
                  <a:lnTo>
                    <a:pt x="15757979" y="4510247"/>
                  </a:lnTo>
                  <a:lnTo>
                    <a:pt x="15745047" y="4607812"/>
                  </a:lnTo>
                  <a:lnTo>
                    <a:pt x="15730235" y="4705395"/>
                  </a:lnTo>
                  <a:lnTo>
                    <a:pt x="15721942" y="4754124"/>
                  </a:lnTo>
                  <a:lnTo>
                    <a:pt x="15712962" y="4802773"/>
                  </a:lnTo>
                  <a:lnTo>
                    <a:pt x="15703221" y="4851314"/>
                  </a:lnTo>
                  <a:lnTo>
                    <a:pt x="15692649" y="4899719"/>
                  </a:lnTo>
                  <a:lnTo>
                    <a:pt x="15681172" y="4947961"/>
                  </a:lnTo>
                  <a:lnTo>
                    <a:pt x="15668717" y="4996011"/>
                  </a:lnTo>
                  <a:lnTo>
                    <a:pt x="15655213" y="5043842"/>
                  </a:lnTo>
                  <a:lnTo>
                    <a:pt x="15640587" y="5091424"/>
                  </a:lnTo>
                  <a:lnTo>
                    <a:pt x="15624767" y="5138730"/>
                  </a:lnTo>
                  <a:lnTo>
                    <a:pt x="15607680" y="5185733"/>
                  </a:lnTo>
                  <a:lnTo>
                    <a:pt x="15589254" y="5232403"/>
                  </a:lnTo>
                  <a:lnTo>
                    <a:pt x="15569417" y="5278714"/>
                  </a:lnTo>
                  <a:lnTo>
                    <a:pt x="15548356" y="5325010"/>
                  </a:lnTo>
                  <a:lnTo>
                    <a:pt x="15526658" y="5370877"/>
                  </a:lnTo>
                  <a:lnTo>
                    <a:pt x="15504332" y="5416323"/>
                  </a:lnTo>
                  <a:lnTo>
                    <a:pt x="15481384" y="5461358"/>
                  </a:lnTo>
                  <a:lnTo>
                    <a:pt x="15457824" y="5505990"/>
                  </a:lnTo>
                  <a:lnTo>
                    <a:pt x="15433657" y="5550228"/>
                  </a:lnTo>
                  <a:lnTo>
                    <a:pt x="15408893" y="5594081"/>
                  </a:lnTo>
                  <a:lnTo>
                    <a:pt x="15383539" y="5637558"/>
                  </a:lnTo>
                  <a:lnTo>
                    <a:pt x="15357602" y="5680669"/>
                  </a:lnTo>
                  <a:lnTo>
                    <a:pt x="15304013" y="5765824"/>
                  </a:lnTo>
                  <a:lnTo>
                    <a:pt x="15248188" y="5849620"/>
                  </a:lnTo>
                  <a:lnTo>
                    <a:pt x="15190189" y="5932127"/>
                  </a:lnTo>
                  <a:lnTo>
                    <a:pt x="15156771" y="5973596"/>
                  </a:lnTo>
                  <a:lnTo>
                    <a:pt x="15120262" y="6010252"/>
                  </a:lnTo>
                  <a:lnTo>
                    <a:pt x="15081000" y="6042538"/>
                  </a:lnTo>
                  <a:lnTo>
                    <a:pt x="15039322" y="6070900"/>
                  </a:lnTo>
                  <a:lnTo>
                    <a:pt x="14995566" y="6095783"/>
                  </a:lnTo>
                  <a:lnTo>
                    <a:pt x="14950068" y="6117631"/>
                  </a:lnTo>
                  <a:lnTo>
                    <a:pt x="14903166" y="6136889"/>
                  </a:lnTo>
                  <a:lnTo>
                    <a:pt x="14855198" y="6154001"/>
                  </a:lnTo>
                  <a:lnTo>
                    <a:pt x="14806500" y="6169413"/>
                  </a:lnTo>
                  <a:lnTo>
                    <a:pt x="14757411" y="6183570"/>
                  </a:lnTo>
                  <a:lnTo>
                    <a:pt x="14660083" y="6209478"/>
                  </a:lnTo>
                  <a:lnTo>
                    <a:pt x="14611720" y="6221374"/>
                  </a:lnTo>
                  <a:lnTo>
                    <a:pt x="14563176" y="6232485"/>
                  </a:lnTo>
                  <a:lnTo>
                    <a:pt x="14514451" y="6242694"/>
                  </a:lnTo>
                  <a:lnTo>
                    <a:pt x="14465544" y="6251882"/>
                  </a:lnTo>
                  <a:lnTo>
                    <a:pt x="14416453" y="6259930"/>
                  </a:lnTo>
                  <a:lnTo>
                    <a:pt x="14367177" y="6266721"/>
                  </a:lnTo>
                  <a:lnTo>
                    <a:pt x="14317717" y="6272136"/>
                  </a:lnTo>
                  <a:lnTo>
                    <a:pt x="14268071" y="6276058"/>
                  </a:lnTo>
                  <a:lnTo>
                    <a:pt x="14218238" y="6278367"/>
                  </a:lnTo>
                  <a:lnTo>
                    <a:pt x="14168216" y="6278946"/>
                  </a:lnTo>
                  <a:lnTo>
                    <a:pt x="14118006" y="6277676"/>
                  </a:lnTo>
                  <a:lnTo>
                    <a:pt x="14067607" y="6274439"/>
                  </a:lnTo>
                  <a:lnTo>
                    <a:pt x="14041204" y="6251414"/>
                  </a:lnTo>
                  <a:lnTo>
                    <a:pt x="14014456" y="6243774"/>
                  </a:lnTo>
                  <a:lnTo>
                    <a:pt x="13987519" y="6251550"/>
                  </a:lnTo>
                  <a:lnTo>
                    <a:pt x="13960550" y="6274775"/>
                  </a:lnTo>
                  <a:lnTo>
                    <a:pt x="13857450" y="6269827"/>
                  </a:lnTo>
                  <a:lnTo>
                    <a:pt x="13754540" y="6266801"/>
                  </a:lnTo>
                  <a:lnTo>
                    <a:pt x="13651811" y="6265673"/>
                  </a:lnTo>
                  <a:lnTo>
                    <a:pt x="13549257" y="6266421"/>
                  </a:lnTo>
                  <a:lnTo>
                    <a:pt x="13446869" y="6269024"/>
                  </a:lnTo>
                  <a:lnTo>
                    <a:pt x="13344642" y="6273459"/>
                  </a:lnTo>
                  <a:lnTo>
                    <a:pt x="13242567" y="6279704"/>
                  </a:lnTo>
                  <a:lnTo>
                    <a:pt x="13140637" y="6287737"/>
                  </a:lnTo>
                  <a:lnTo>
                    <a:pt x="13038845" y="6297536"/>
                  </a:lnTo>
                  <a:lnTo>
                    <a:pt x="12937183" y="6309079"/>
                  </a:lnTo>
                  <a:lnTo>
                    <a:pt x="12835644" y="6322343"/>
                  </a:lnTo>
                  <a:lnTo>
                    <a:pt x="12734220" y="6337306"/>
                  </a:lnTo>
                  <a:lnTo>
                    <a:pt x="12632905" y="6353947"/>
                  </a:lnTo>
                  <a:lnTo>
                    <a:pt x="12531690" y="6372243"/>
                  </a:lnTo>
                  <a:lnTo>
                    <a:pt x="12430569" y="6392173"/>
                  </a:lnTo>
                  <a:lnTo>
                    <a:pt x="12329534" y="6413713"/>
                  </a:lnTo>
                  <a:lnTo>
                    <a:pt x="12281960" y="6422977"/>
                  </a:lnTo>
                  <a:lnTo>
                    <a:pt x="12233925" y="6429961"/>
                  </a:lnTo>
                  <a:lnTo>
                    <a:pt x="12185499" y="6435031"/>
                  </a:lnTo>
                  <a:lnTo>
                    <a:pt x="12136754" y="6438553"/>
                  </a:lnTo>
                  <a:lnTo>
                    <a:pt x="12087761" y="6440894"/>
                  </a:lnTo>
                  <a:lnTo>
                    <a:pt x="11890730" y="6445764"/>
                  </a:lnTo>
                  <a:lnTo>
                    <a:pt x="11841562" y="6447689"/>
                  </a:lnTo>
                  <a:lnTo>
                    <a:pt x="11390103" y="6476400"/>
                  </a:lnTo>
                  <a:lnTo>
                    <a:pt x="10936962" y="6498743"/>
                  </a:lnTo>
                  <a:lnTo>
                    <a:pt x="10433080" y="6516037"/>
                  </a:lnTo>
                  <a:lnTo>
                    <a:pt x="9878413" y="6526883"/>
                  </a:lnTo>
                  <a:lnTo>
                    <a:pt x="9727394" y="6529257"/>
                  </a:lnTo>
                  <a:lnTo>
                    <a:pt x="9576684" y="6534319"/>
                  </a:lnTo>
                  <a:lnTo>
                    <a:pt x="9426142" y="6541944"/>
                  </a:lnTo>
                  <a:lnTo>
                    <a:pt x="9225636" y="6555488"/>
                  </a:lnTo>
                  <a:lnTo>
                    <a:pt x="8975275" y="6576674"/>
                  </a:lnTo>
                  <a:lnTo>
                    <a:pt x="7053105" y="6769710"/>
                  </a:lnTo>
                  <a:lnTo>
                    <a:pt x="6543093" y="6827377"/>
                  </a:lnTo>
                  <a:lnTo>
                    <a:pt x="6237234" y="6865222"/>
                  </a:lnTo>
                  <a:lnTo>
                    <a:pt x="6186099" y="6870562"/>
                  </a:lnTo>
                  <a:lnTo>
                    <a:pt x="6134990" y="6875129"/>
                  </a:lnTo>
                  <a:lnTo>
                    <a:pt x="6032841" y="6882160"/>
                  </a:lnTo>
                  <a:lnTo>
                    <a:pt x="5930768" y="6886752"/>
                  </a:lnTo>
                  <a:lnTo>
                    <a:pt x="5828752" y="6889342"/>
                  </a:lnTo>
                  <a:lnTo>
                    <a:pt x="5675791" y="6890427"/>
                  </a:lnTo>
                  <a:lnTo>
                    <a:pt x="5114756" y="6886896"/>
                  </a:lnTo>
                  <a:lnTo>
                    <a:pt x="4706898" y="6889998"/>
                  </a:lnTo>
                  <a:lnTo>
                    <a:pt x="4350289" y="6897678"/>
                  </a:lnTo>
                  <a:lnTo>
                    <a:pt x="3993881" y="6910183"/>
                  </a:lnTo>
                  <a:lnTo>
                    <a:pt x="3637631" y="6927694"/>
                  </a:lnTo>
                  <a:lnTo>
                    <a:pt x="3281495" y="6950394"/>
                  </a:lnTo>
                  <a:lnTo>
                    <a:pt x="2925429" y="6978465"/>
                  </a:lnTo>
                  <a:lnTo>
                    <a:pt x="2671176" y="7001427"/>
                  </a:lnTo>
                  <a:lnTo>
                    <a:pt x="2620436" y="7005046"/>
                  </a:lnTo>
                  <a:lnTo>
                    <a:pt x="2569764" y="7007837"/>
                  </a:lnTo>
                  <a:lnTo>
                    <a:pt x="2519167" y="7009794"/>
                  </a:lnTo>
                  <a:lnTo>
                    <a:pt x="2468651" y="701091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764" y="5919947"/>
              <a:ext cx="1552574" cy="8762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392" y="3466414"/>
              <a:ext cx="1457324" cy="14573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2231" y="1709092"/>
              <a:ext cx="1266824" cy="12668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8645" y="2197229"/>
              <a:ext cx="85725" cy="85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8645" y="2559179"/>
              <a:ext cx="85725" cy="857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38645" y="2921129"/>
              <a:ext cx="85725" cy="857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5712" y="4236262"/>
              <a:ext cx="85725" cy="857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5712" y="4598212"/>
              <a:ext cx="85725" cy="857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95712" y="4960162"/>
              <a:ext cx="85725" cy="85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5712" y="6249496"/>
              <a:ext cx="85725" cy="857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95712" y="6611446"/>
              <a:ext cx="85725" cy="8572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173462" y="1636880"/>
            <a:ext cx="14214475" cy="51638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955164">
              <a:lnSpc>
                <a:spcPct val="100000"/>
              </a:lnSpc>
              <a:spcBef>
                <a:spcPts val="484"/>
              </a:spcBef>
            </a:pPr>
            <a:r>
              <a:rPr sz="2050" b="1" spc="-170" dirty="0">
                <a:latin typeface="Verdana"/>
                <a:cs typeface="Verdana"/>
              </a:rPr>
              <a:t>Myntra</a:t>
            </a:r>
            <a:r>
              <a:rPr sz="2050" b="1" spc="-130" dirty="0">
                <a:latin typeface="Verdana"/>
                <a:cs typeface="Verdana"/>
              </a:rPr>
              <a:t> </a:t>
            </a:r>
            <a:r>
              <a:rPr sz="2050" b="1" spc="-170" dirty="0">
                <a:latin typeface="Verdana"/>
                <a:cs typeface="Verdana"/>
              </a:rPr>
              <a:t>vs.</a:t>
            </a:r>
            <a:r>
              <a:rPr sz="2050" b="1" spc="-130" dirty="0">
                <a:latin typeface="Verdana"/>
                <a:cs typeface="Verdana"/>
              </a:rPr>
              <a:t> </a:t>
            </a:r>
            <a:r>
              <a:rPr sz="2050" b="1" spc="-175" dirty="0">
                <a:latin typeface="Verdana"/>
                <a:cs typeface="Verdana"/>
              </a:rPr>
              <a:t>Nykaa</a:t>
            </a:r>
            <a:r>
              <a:rPr sz="2050" b="1" spc="-135" dirty="0">
                <a:latin typeface="Verdana"/>
                <a:cs typeface="Verdana"/>
              </a:rPr>
              <a:t> </a:t>
            </a:r>
            <a:r>
              <a:rPr sz="2050" b="1" spc="-40" dirty="0">
                <a:latin typeface="Verdana"/>
                <a:cs typeface="Verdana"/>
              </a:rPr>
              <a:t>Fashion:</a:t>
            </a:r>
            <a:endParaRPr sz="2050">
              <a:latin typeface="Verdana"/>
              <a:cs typeface="Verdana"/>
            </a:endParaRPr>
          </a:p>
          <a:p>
            <a:pPr marL="2400935" marR="5080">
              <a:lnSpc>
                <a:spcPts val="2850"/>
              </a:lnSpc>
              <a:spcBef>
                <a:spcPts val="160"/>
              </a:spcBef>
            </a:pPr>
            <a:r>
              <a:rPr sz="2050" spc="-25" dirty="0">
                <a:latin typeface="Verdana"/>
                <a:cs typeface="Verdana"/>
              </a:rPr>
              <a:t>Target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Audience: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Nykaa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appeals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to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younger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consumers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with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a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focus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on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beauty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and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wellness. </a:t>
            </a:r>
            <a:r>
              <a:rPr sz="2050" spc="-105" dirty="0">
                <a:latin typeface="Verdana"/>
                <a:cs typeface="Verdana"/>
              </a:rPr>
              <a:t>Growth: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Rapid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customer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base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expansion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through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influencer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marketing.</a:t>
            </a:r>
            <a:endParaRPr sz="2050">
              <a:latin typeface="Verdana"/>
              <a:cs typeface="Verdana"/>
            </a:endParaRPr>
          </a:p>
          <a:p>
            <a:pPr marL="2400935">
              <a:lnSpc>
                <a:spcPct val="100000"/>
              </a:lnSpc>
              <a:spcBef>
                <a:spcPts val="229"/>
              </a:spcBef>
            </a:pPr>
            <a:r>
              <a:rPr sz="2050" spc="-55" dirty="0">
                <a:latin typeface="Verdana"/>
                <a:cs typeface="Verdana"/>
              </a:rPr>
              <a:t>Unique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Proposition: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Nykaa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45" dirty="0">
                <a:latin typeface="Verdana"/>
                <a:cs typeface="Verdana"/>
              </a:rPr>
              <a:t>focuses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on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personalized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beauty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experiences.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50" b="1" spc="-170" dirty="0">
                <a:latin typeface="Verdana"/>
                <a:cs typeface="Verdana"/>
              </a:rPr>
              <a:t>Myntra</a:t>
            </a:r>
            <a:r>
              <a:rPr sz="2050" b="1" spc="-125" dirty="0">
                <a:latin typeface="Verdana"/>
                <a:cs typeface="Verdana"/>
              </a:rPr>
              <a:t> </a:t>
            </a:r>
            <a:r>
              <a:rPr sz="2050" b="1" spc="-170" dirty="0">
                <a:latin typeface="Verdana"/>
                <a:cs typeface="Verdana"/>
              </a:rPr>
              <a:t>vs.</a:t>
            </a:r>
            <a:r>
              <a:rPr sz="2050" b="1" spc="-120" dirty="0">
                <a:latin typeface="Verdana"/>
                <a:cs typeface="Verdana"/>
              </a:rPr>
              <a:t> </a:t>
            </a:r>
            <a:r>
              <a:rPr sz="2050" b="1" spc="-175" dirty="0">
                <a:latin typeface="Verdana"/>
                <a:cs typeface="Verdana"/>
              </a:rPr>
              <a:t>Amazon</a:t>
            </a:r>
            <a:r>
              <a:rPr sz="2050" b="1" spc="-130" dirty="0">
                <a:latin typeface="Verdana"/>
                <a:cs typeface="Verdana"/>
              </a:rPr>
              <a:t> </a:t>
            </a:r>
            <a:r>
              <a:rPr sz="2050" b="1" spc="-40" dirty="0">
                <a:latin typeface="Verdana"/>
                <a:cs typeface="Verdana"/>
              </a:rPr>
              <a:t>Fashion:</a:t>
            </a:r>
            <a:endParaRPr sz="2050">
              <a:latin typeface="Verdana"/>
              <a:cs typeface="Verdana"/>
            </a:endParaRPr>
          </a:p>
          <a:p>
            <a:pPr marL="457834" marR="1125855">
              <a:lnSpc>
                <a:spcPts val="2850"/>
              </a:lnSpc>
              <a:spcBef>
                <a:spcPts val="160"/>
              </a:spcBef>
            </a:pPr>
            <a:r>
              <a:rPr sz="2050" dirty="0">
                <a:latin typeface="Verdana"/>
                <a:cs typeface="Verdana"/>
              </a:rPr>
              <a:t>Product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114" dirty="0">
                <a:latin typeface="Verdana"/>
                <a:cs typeface="Verdana"/>
              </a:rPr>
              <a:t>Diversity: </a:t>
            </a:r>
            <a:r>
              <a:rPr sz="2050" spc="-45" dirty="0">
                <a:latin typeface="Verdana"/>
                <a:cs typeface="Verdana"/>
              </a:rPr>
              <a:t>Amazon's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vast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range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includes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electronics,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overshadowing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Myntra's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fashion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focus. </a:t>
            </a:r>
            <a:r>
              <a:rPr sz="2050" spc="-30" dirty="0">
                <a:latin typeface="Verdana"/>
                <a:cs typeface="Verdana"/>
              </a:rPr>
              <a:t>Customer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120" dirty="0">
                <a:latin typeface="Verdana"/>
                <a:cs typeface="Verdana"/>
              </a:rPr>
              <a:t>Trust: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Amazon's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strong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delivery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and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service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reputation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gives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95" dirty="0">
                <a:latin typeface="Verdana"/>
                <a:cs typeface="Verdana"/>
              </a:rPr>
              <a:t>it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an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edge.</a:t>
            </a:r>
            <a:endParaRPr sz="2050">
              <a:latin typeface="Verdana"/>
              <a:cs typeface="Verdana"/>
            </a:endParaRPr>
          </a:p>
          <a:p>
            <a:pPr marL="457834">
              <a:lnSpc>
                <a:spcPct val="100000"/>
              </a:lnSpc>
              <a:spcBef>
                <a:spcPts val="229"/>
              </a:spcBef>
            </a:pPr>
            <a:r>
              <a:rPr sz="2050" spc="-50" dirty="0">
                <a:latin typeface="Verdana"/>
                <a:cs typeface="Verdana"/>
              </a:rPr>
              <a:t>Logistics: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Amazon’s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logistics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support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faster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delivery.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00"/>
              </a:spcBef>
            </a:pP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50" b="1" spc="-170" dirty="0">
                <a:latin typeface="Verdana"/>
                <a:cs typeface="Verdana"/>
              </a:rPr>
              <a:t>Myntra</a:t>
            </a:r>
            <a:r>
              <a:rPr sz="2050" b="1" spc="-125" dirty="0">
                <a:latin typeface="Verdana"/>
                <a:cs typeface="Verdana"/>
              </a:rPr>
              <a:t> </a:t>
            </a:r>
            <a:r>
              <a:rPr sz="2050" b="1" spc="-170" dirty="0">
                <a:latin typeface="Verdana"/>
                <a:cs typeface="Verdana"/>
              </a:rPr>
              <a:t>vs.</a:t>
            </a:r>
            <a:r>
              <a:rPr sz="2050" b="1" spc="-130" dirty="0">
                <a:latin typeface="Verdana"/>
                <a:cs typeface="Verdana"/>
              </a:rPr>
              <a:t> </a:t>
            </a:r>
            <a:r>
              <a:rPr sz="2050" b="1" spc="-150" dirty="0">
                <a:latin typeface="Verdana"/>
                <a:cs typeface="Verdana"/>
              </a:rPr>
              <a:t>Flipkart</a:t>
            </a:r>
            <a:r>
              <a:rPr sz="2050" b="1" spc="-130" dirty="0">
                <a:latin typeface="Verdana"/>
                <a:cs typeface="Verdana"/>
              </a:rPr>
              <a:t> </a:t>
            </a:r>
            <a:r>
              <a:rPr sz="2050" b="1" spc="-40" dirty="0">
                <a:latin typeface="Verdana"/>
                <a:cs typeface="Verdana"/>
              </a:rPr>
              <a:t>Fashion:</a:t>
            </a:r>
            <a:endParaRPr sz="2050">
              <a:latin typeface="Verdana"/>
              <a:cs typeface="Verdana"/>
            </a:endParaRPr>
          </a:p>
          <a:p>
            <a:pPr marL="457834" marR="1344295">
              <a:lnSpc>
                <a:spcPct val="115900"/>
              </a:lnSpc>
              <a:spcBef>
                <a:spcPts val="450"/>
              </a:spcBef>
            </a:pPr>
            <a:r>
              <a:rPr sz="2050" spc="-25" dirty="0">
                <a:latin typeface="Verdana"/>
                <a:cs typeface="Verdana"/>
              </a:rPr>
              <a:t>Market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Position: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Myntra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benefits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from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Flipkart's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resources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but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competes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with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its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fashion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offerings. </a:t>
            </a:r>
            <a:r>
              <a:rPr sz="2050" spc="-90" dirty="0">
                <a:latin typeface="Verdana"/>
                <a:cs typeface="Verdana"/>
              </a:rPr>
              <a:t>Pricing: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Both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engage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114" dirty="0">
                <a:latin typeface="Verdana"/>
                <a:cs typeface="Verdana"/>
              </a:rPr>
              <a:t>in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competitive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pricing;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Flipkart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often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bundles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offers.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18131" y="8700487"/>
            <a:ext cx="1363980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b="1" spc="-175" dirty="0">
                <a:latin typeface="Verdana"/>
                <a:cs typeface="Verdana"/>
              </a:rPr>
              <a:t>Myntra</a:t>
            </a:r>
            <a:r>
              <a:rPr sz="2000" b="1" spc="-1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operates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in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a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competitive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landscape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dominated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by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players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like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Ajio,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Flipkart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and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Amazon,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each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offering </a:t>
            </a:r>
            <a:r>
              <a:rPr sz="2000" spc="-70" dirty="0">
                <a:latin typeface="Verdana"/>
                <a:cs typeface="Verdana"/>
              </a:rPr>
              <a:t>unique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advantages.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stay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relevant,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Myntra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must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innovate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and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enhance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customer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experiences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amid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rising </a:t>
            </a:r>
            <a:r>
              <a:rPr sz="2000" spc="-30" dirty="0">
                <a:latin typeface="Verdana"/>
                <a:cs typeface="Verdana"/>
              </a:rPr>
              <a:t>competition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from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emerging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brands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like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Nykaa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and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Meesho.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247" y="1057437"/>
            <a:ext cx="810895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b="1" spc="-125" dirty="0">
                <a:latin typeface="Verdana"/>
                <a:cs typeface="Verdana"/>
              </a:rPr>
              <a:t>Artificial</a:t>
            </a:r>
            <a:r>
              <a:rPr b="1" spc="-70" dirty="0">
                <a:latin typeface="Verdana"/>
                <a:cs typeface="Verdana"/>
              </a:rPr>
              <a:t> </a:t>
            </a:r>
            <a:r>
              <a:rPr b="1" spc="-135" dirty="0">
                <a:latin typeface="Verdana"/>
                <a:cs typeface="Verdana"/>
              </a:rPr>
              <a:t>Intelligence</a:t>
            </a:r>
            <a:r>
              <a:rPr b="1" spc="-70" dirty="0">
                <a:latin typeface="Verdana"/>
                <a:cs typeface="Verdana"/>
              </a:rPr>
              <a:t> </a:t>
            </a:r>
            <a:r>
              <a:rPr b="1" spc="-380" dirty="0">
                <a:latin typeface="Verdana"/>
                <a:cs typeface="Verdana"/>
              </a:rPr>
              <a:t>(AI):</a:t>
            </a:r>
          </a:p>
          <a:p>
            <a:pPr marL="400685" marR="5080">
              <a:lnSpc>
                <a:spcPct val="114599"/>
              </a:lnSpc>
            </a:pPr>
            <a:r>
              <a:rPr b="1" spc="-125" dirty="0">
                <a:latin typeface="Verdana"/>
                <a:cs typeface="Verdana"/>
              </a:rPr>
              <a:t>MyStylist:</a:t>
            </a:r>
            <a:r>
              <a:rPr b="1" spc="-90" dirty="0">
                <a:latin typeface="Verdana"/>
                <a:cs typeface="Verdana"/>
              </a:rPr>
              <a:t> </a:t>
            </a:r>
            <a:r>
              <a:rPr spc="-55" dirty="0"/>
              <a:t>An</a:t>
            </a:r>
            <a:r>
              <a:rPr spc="-105" dirty="0"/>
              <a:t> </a:t>
            </a:r>
            <a:r>
              <a:rPr spc="-175" dirty="0"/>
              <a:t>AI-</a:t>
            </a:r>
            <a:r>
              <a:rPr dirty="0"/>
              <a:t>powered</a:t>
            </a:r>
            <a:r>
              <a:rPr spc="-105" dirty="0"/>
              <a:t> </a:t>
            </a:r>
            <a:r>
              <a:rPr spc="-10" dirty="0"/>
              <a:t>personal</a:t>
            </a:r>
            <a:r>
              <a:rPr spc="-100" dirty="0"/>
              <a:t> </a:t>
            </a:r>
            <a:r>
              <a:rPr spc="-10" dirty="0"/>
              <a:t>style</a:t>
            </a:r>
            <a:r>
              <a:rPr spc="-105" dirty="0"/>
              <a:t> </a:t>
            </a:r>
            <a:r>
              <a:rPr spc="-30" dirty="0"/>
              <a:t>assistant</a:t>
            </a:r>
            <a:r>
              <a:rPr spc="-105" dirty="0"/>
              <a:t> </a:t>
            </a:r>
            <a:r>
              <a:rPr spc="-70" dirty="0"/>
              <a:t>that</a:t>
            </a:r>
            <a:r>
              <a:rPr spc="-100" dirty="0"/>
              <a:t> </a:t>
            </a:r>
            <a:r>
              <a:rPr spc="-10" dirty="0"/>
              <a:t>recommends </a:t>
            </a:r>
            <a:r>
              <a:rPr dirty="0"/>
              <a:t>complete</a:t>
            </a:r>
            <a:r>
              <a:rPr spc="-95" dirty="0"/>
              <a:t> </a:t>
            </a:r>
            <a:r>
              <a:rPr spc="-35" dirty="0"/>
              <a:t>outfits</a:t>
            </a:r>
            <a:r>
              <a:rPr spc="-90" dirty="0"/>
              <a:t> </a:t>
            </a:r>
            <a:r>
              <a:rPr dirty="0"/>
              <a:t>based</a:t>
            </a:r>
            <a:r>
              <a:rPr spc="-90" dirty="0"/>
              <a:t> </a:t>
            </a:r>
            <a:r>
              <a:rPr spc="-20" dirty="0"/>
              <a:t>on</a:t>
            </a:r>
            <a:r>
              <a:rPr spc="-90" dirty="0"/>
              <a:t> </a:t>
            </a:r>
            <a:r>
              <a:rPr spc="-50" dirty="0"/>
              <a:t>a</a:t>
            </a:r>
            <a:r>
              <a:rPr spc="-90" dirty="0"/>
              <a:t> </a:t>
            </a:r>
            <a:r>
              <a:rPr spc="-40" dirty="0"/>
              <a:t>user's</a:t>
            </a:r>
            <a:r>
              <a:rPr spc="-90" dirty="0"/>
              <a:t> </a:t>
            </a:r>
            <a:r>
              <a:rPr dirty="0"/>
              <a:t>preferences</a:t>
            </a:r>
            <a:r>
              <a:rPr spc="-90" dirty="0"/>
              <a:t> </a:t>
            </a:r>
            <a:r>
              <a:rPr spc="-50" dirty="0"/>
              <a:t>and</a:t>
            </a:r>
            <a:r>
              <a:rPr spc="-90" dirty="0"/>
              <a:t> </a:t>
            </a:r>
            <a:r>
              <a:rPr spc="-25" dirty="0"/>
              <a:t>browsing</a:t>
            </a:r>
            <a:r>
              <a:rPr spc="-90" dirty="0"/>
              <a:t> </a:t>
            </a:r>
            <a:r>
              <a:rPr spc="-50" dirty="0"/>
              <a:t>history.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3337560">
              <a:lnSpc>
                <a:spcPts val="7790"/>
              </a:lnSpc>
              <a:spcBef>
                <a:spcPts val="385"/>
              </a:spcBef>
            </a:pPr>
            <a:r>
              <a:rPr spc="-835" dirty="0"/>
              <a:t>M</a:t>
            </a:r>
            <a:r>
              <a:rPr spc="-894" dirty="0"/>
              <a:t>y</a:t>
            </a:r>
            <a:r>
              <a:rPr spc="-910" dirty="0"/>
              <a:t>n</a:t>
            </a:r>
            <a:r>
              <a:rPr spc="-915" dirty="0"/>
              <a:t>t</a:t>
            </a:r>
            <a:r>
              <a:rPr spc="-950" dirty="0"/>
              <a:t>r</a:t>
            </a:r>
            <a:r>
              <a:rPr spc="-890" dirty="0"/>
              <a:t>a</a:t>
            </a:r>
            <a:r>
              <a:rPr spc="-860" dirty="0"/>
              <a:t>’</a:t>
            </a:r>
            <a:r>
              <a:rPr spc="-365" dirty="0"/>
              <a:t>s</a:t>
            </a:r>
            <a:r>
              <a:rPr spc="-830" dirty="0"/>
              <a:t> </a:t>
            </a:r>
            <a:r>
              <a:rPr spc="-770" dirty="0">
                <a:solidFill>
                  <a:srgbClr val="3872F0"/>
                </a:solidFill>
              </a:rPr>
              <a:t>T</a:t>
            </a:r>
            <a:r>
              <a:rPr spc="-750" dirty="0">
                <a:solidFill>
                  <a:srgbClr val="3872F0"/>
                </a:solidFill>
              </a:rPr>
              <a:t>e</a:t>
            </a:r>
            <a:r>
              <a:rPr spc="-710" dirty="0">
                <a:solidFill>
                  <a:srgbClr val="3872F0"/>
                </a:solidFill>
              </a:rPr>
              <a:t>c</a:t>
            </a:r>
            <a:r>
              <a:rPr spc="-270" dirty="0">
                <a:solidFill>
                  <a:srgbClr val="3872F0"/>
                </a:solidFill>
              </a:rPr>
              <a:t>h</a:t>
            </a: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pc="-1410" dirty="0">
                <a:solidFill>
                  <a:srgbClr val="3872F0"/>
                </a:solidFill>
              </a:rPr>
              <a:t>I</a:t>
            </a:r>
            <a:r>
              <a:rPr spc="-1050" dirty="0">
                <a:solidFill>
                  <a:srgbClr val="3872F0"/>
                </a:solidFill>
              </a:rPr>
              <a:t>nn</a:t>
            </a:r>
            <a:r>
              <a:rPr spc="-990" dirty="0">
                <a:solidFill>
                  <a:srgbClr val="3872F0"/>
                </a:solidFill>
              </a:rPr>
              <a:t>o</a:t>
            </a:r>
            <a:r>
              <a:rPr spc="-1055" dirty="0">
                <a:solidFill>
                  <a:srgbClr val="3872F0"/>
                </a:solidFill>
              </a:rPr>
              <a:t>v</a:t>
            </a:r>
            <a:r>
              <a:rPr spc="-1030" dirty="0">
                <a:solidFill>
                  <a:srgbClr val="3872F0"/>
                </a:solidFill>
              </a:rPr>
              <a:t>a</a:t>
            </a:r>
            <a:r>
              <a:rPr spc="-1055" dirty="0">
                <a:solidFill>
                  <a:srgbClr val="3872F0"/>
                </a:solidFill>
              </a:rPr>
              <a:t>t</a:t>
            </a:r>
            <a:r>
              <a:rPr spc="-1120" dirty="0">
                <a:solidFill>
                  <a:srgbClr val="3872F0"/>
                </a:solidFill>
              </a:rPr>
              <a:t>i</a:t>
            </a:r>
            <a:r>
              <a:rPr spc="-990" dirty="0">
                <a:solidFill>
                  <a:srgbClr val="3872F0"/>
                </a:solidFill>
              </a:rPr>
              <a:t>o</a:t>
            </a:r>
            <a:r>
              <a:rPr spc="-1050" dirty="0">
                <a:solidFill>
                  <a:srgbClr val="3872F0"/>
                </a:solidFill>
              </a:rPr>
              <a:t>n</a:t>
            </a:r>
            <a:r>
              <a:rPr spc="-505" dirty="0">
                <a:solidFill>
                  <a:srgbClr val="3872F0"/>
                </a:solidFill>
              </a:rPr>
              <a:t>s</a:t>
            </a:r>
          </a:p>
          <a:p>
            <a:pPr marL="69850">
              <a:lnSpc>
                <a:spcPct val="100000"/>
              </a:lnSpc>
              <a:spcBef>
                <a:spcPts val="4365"/>
              </a:spcBef>
            </a:pPr>
            <a:r>
              <a:rPr sz="1800" spc="-110" dirty="0"/>
              <a:t>Machine</a:t>
            </a:r>
            <a:r>
              <a:rPr sz="1800" spc="-100" dirty="0"/>
              <a:t> </a:t>
            </a:r>
            <a:r>
              <a:rPr sz="1800" spc="-160" dirty="0"/>
              <a:t>Learning</a:t>
            </a:r>
            <a:r>
              <a:rPr sz="1800" spc="-100" dirty="0"/>
              <a:t> </a:t>
            </a:r>
            <a:r>
              <a:rPr sz="1800" spc="-300" dirty="0"/>
              <a:t>(ML):</a:t>
            </a:r>
            <a:endParaRPr sz="1800"/>
          </a:p>
          <a:p>
            <a:pPr marL="458470" marR="256540">
              <a:lnSpc>
                <a:spcPct val="114599"/>
              </a:lnSpc>
            </a:pPr>
            <a:r>
              <a:rPr sz="1800" b="0" spc="-10" dirty="0">
                <a:latin typeface="Verdana"/>
                <a:cs typeface="Verdana"/>
              </a:rPr>
              <a:t>Personalized</a:t>
            </a:r>
            <a:r>
              <a:rPr sz="1800" b="0" spc="-70" dirty="0">
                <a:latin typeface="Verdana"/>
                <a:cs typeface="Verdana"/>
              </a:rPr>
              <a:t> </a:t>
            </a:r>
            <a:r>
              <a:rPr sz="1800" b="0" spc="-55" dirty="0">
                <a:latin typeface="Verdana"/>
                <a:cs typeface="Verdana"/>
              </a:rPr>
              <a:t>Recommendations:</a:t>
            </a:r>
            <a:r>
              <a:rPr sz="1800" b="0" spc="-7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ML</a:t>
            </a:r>
            <a:r>
              <a:rPr sz="1800" b="0" spc="-70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algorithms </a:t>
            </a:r>
            <a:r>
              <a:rPr sz="1800" b="0" spc="-35" dirty="0">
                <a:latin typeface="Verdana"/>
                <a:cs typeface="Verdana"/>
              </a:rPr>
              <a:t>analyze</a:t>
            </a:r>
            <a:r>
              <a:rPr sz="1800" b="0" spc="-120" dirty="0">
                <a:latin typeface="Verdana"/>
                <a:cs typeface="Verdana"/>
              </a:rPr>
              <a:t> </a:t>
            </a:r>
            <a:r>
              <a:rPr sz="1800" b="0" spc="-35" dirty="0">
                <a:latin typeface="Verdana"/>
                <a:cs typeface="Verdana"/>
              </a:rPr>
              <a:t>user</a:t>
            </a:r>
            <a:r>
              <a:rPr sz="1800" b="0" spc="-120" dirty="0">
                <a:latin typeface="Verdana"/>
                <a:cs typeface="Verdana"/>
              </a:rPr>
              <a:t> </a:t>
            </a:r>
            <a:r>
              <a:rPr sz="1800" b="0" spc="-35" dirty="0">
                <a:latin typeface="Verdana"/>
                <a:cs typeface="Verdana"/>
              </a:rPr>
              <a:t>data</a:t>
            </a:r>
            <a:r>
              <a:rPr sz="1800" b="0" spc="-114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to</a:t>
            </a:r>
            <a:r>
              <a:rPr sz="1800" b="0" spc="-12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suggest</a:t>
            </a:r>
            <a:r>
              <a:rPr sz="1800" b="0" spc="-12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products</a:t>
            </a:r>
            <a:r>
              <a:rPr sz="1800" b="0" spc="-114" dirty="0">
                <a:latin typeface="Verdana"/>
                <a:cs typeface="Verdana"/>
              </a:rPr>
              <a:t> </a:t>
            </a:r>
            <a:r>
              <a:rPr sz="1800" b="0" spc="-70" dirty="0">
                <a:latin typeface="Verdana"/>
                <a:cs typeface="Verdana"/>
              </a:rPr>
              <a:t>that</a:t>
            </a:r>
            <a:r>
              <a:rPr sz="1800" b="0" spc="-120" dirty="0">
                <a:latin typeface="Verdana"/>
                <a:cs typeface="Verdana"/>
              </a:rPr>
              <a:t> </a:t>
            </a:r>
            <a:r>
              <a:rPr sz="1800" b="0" spc="-40" dirty="0">
                <a:latin typeface="Verdana"/>
                <a:cs typeface="Verdana"/>
              </a:rPr>
              <a:t>are</a:t>
            </a:r>
            <a:r>
              <a:rPr sz="1800" b="0" spc="-120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likely </a:t>
            </a:r>
            <a:r>
              <a:rPr sz="1800" b="0" dirty="0">
                <a:latin typeface="Verdana"/>
                <a:cs typeface="Verdana"/>
              </a:rPr>
              <a:t>to</a:t>
            </a:r>
            <a:r>
              <a:rPr sz="1800" b="0" spc="-14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appeal</a:t>
            </a:r>
            <a:r>
              <a:rPr sz="1800" b="0" spc="-14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to</a:t>
            </a:r>
            <a:r>
              <a:rPr sz="1800" b="0" spc="-140" dirty="0">
                <a:latin typeface="Verdana"/>
                <a:cs typeface="Verdana"/>
              </a:rPr>
              <a:t> </a:t>
            </a:r>
            <a:r>
              <a:rPr sz="1800" b="0" spc="-20" dirty="0">
                <a:latin typeface="Verdana"/>
                <a:cs typeface="Verdana"/>
              </a:rPr>
              <a:t>them</a:t>
            </a:r>
            <a:r>
              <a:rPr sz="1800" spc="-20" dirty="0"/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800"/>
          </a:p>
          <a:p>
            <a:pPr marL="458470" marR="48260">
              <a:lnSpc>
                <a:spcPct val="114599"/>
              </a:lnSpc>
            </a:pPr>
            <a:r>
              <a:rPr sz="1800" b="0" spc="-90" dirty="0">
                <a:latin typeface="Verdana"/>
                <a:cs typeface="Verdana"/>
              </a:rPr>
              <a:t>Image</a:t>
            </a:r>
            <a:r>
              <a:rPr sz="1800" b="0" spc="-105" dirty="0">
                <a:latin typeface="Verdana"/>
                <a:cs typeface="Verdana"/>
              </a:rPr>
              <a:t> </a:t>
            </a:r>
            <a:r>
              <a:rPr sz="1800" b="0" spc="-50" dirty="0">
                <a:latin typeface="Verdana"/>
                <a:cs typeface="Verdana"/>
              </a:rPr>
              <a:t>and</a:t>
            </a:r>
            <a:r>
              <a:rPr sz="1800" b="0" spc="-100" dirty="0">
                <a:latin typeface="Verdana"/>
                <a:cs typeface="Verdana"/>
              </a:rPr>
              <a:t> </a:t>
            </a:r>
            <a:r>
              <a:rPr sz="1800" b="0" spc="-30" dirty="0">
                <a:latin typeface="Verdana"/>
                <a:cs typeface="Verdana"/>
              </a:rPr>
              <a:t>Visual</a:t>
            </a:r>
            <a:r>
              <a:rPr sz="1800" b="0" spc="-100" dirty="0">
                <a:latin typeface="Verdana"/>
                <a:cs typeface="Verdana"/>
              </a:rPr>
              <a:t> </a:t>
            </a:r>
            <a:r>
              <a:rPr sz="1800" b="0" spc="-80" dirty="0">
                <a:latin typeface="Verdana"/>
                <a:cs typeface="Verdana"/>
              </a:rPr>
              <a:t>Search:</a:t>
            </a:r>
            <a:r>
              <a:rPr sz="1800" b="0" spc="-100" dirty="0">
                <a:latin typeface="Verdana"/>
                <a:cs typeface="Verdana"/>
              </a:rPr>
              <a:t> </a:t>
            </a:r>
            <a:r>
              <a:rPr sz="1800" b="0" spc="-60" dirty="0">
                <a:latin typeface="Verdana"/>
                <a:cs typeface="Verdana"/>
              </a:rPr>
              <a:t>ML-</a:t>
            </a:r>
            <a:r>
              <a:rPr sz="1800" b="0" dirty="0">
                <a:latin typeface="Verdana"/>
                <a:cs typeface="Verdana"/>
              </a:rPr>
              <a:t>powered</a:t>
            </a:r>
            <a:r>
              <a:rPr sz="1800" b="0" spc="-100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image </a:t>
            </a:r>
            <a:r>
              <a:rPr sz="1800" b="0" spc="-30" dirty="0">
                <a:latin typeface="Verdana"/>
                <a:cs typeface="Verdana"/>
              </a:rPr>
              <a:t>recognition</a:t>
            </a:r>
            <a:r>
              <a:rPr sz="1800" b="0" spc="-114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allows</a:t>
            </a:r>
            <a:r>
              <a:rPr sz="1800" b="0" spc="-114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users</a:t>
            </a:r>
            <a:r>
              <a:rPr sz="1800" b="0" spc="-11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to</a:t>
            </a:r>
            <a:r>
              <a:rPr sz="1800" b="0" spc="-114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search</a:t>
            </a:r>
            <a:r>
              <a:rPr sz="1800" b="0" spc="-110" dirty="0">
                <a:latin typeface="Verdana"/>
                <a:cs typeface="Verdana"/>
              </a:rPr>
              <a:t> </a:t>
            </a:r>
            <a:r>
              <a:rPr sz="1800" b="0" spc="-20" dirty="0">
                <a:latin typeface="Verdana"/>
                <a:cs typeface="Verdana"/>
              </a:rPr>
              <a:t>for</a:t>
            </a:r>
            <a:r>
              <a:rPr sz="1800" b="0" spc="-114" dirty="0">
                <a:latin typeface="Verdana"/>
                <a:cs typeface="Verdana"/>
              </a:rPr>
              <a:t> </a:t>
            </a:r>
            <a:r>
              <a:rPr sz="1800" b="0" spc="-65" dirty="0">
                <a:latin typeface="Verdana"/>
                <a:cs typeface="Verdana"/>
              </a:rPr>
              <a:t>similar</a:t>
            </a:r>
            <a:r>
              <a:rPr sz="1800" b="0" spc="-110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products </a:t>
            </a:r>
            <a:r>
              <a:rPr sz="1800" b="0" dirty="0">
                <a:latin typeface="Verdana"/>
                <a:cs typeface="Verdana"/>
              </a:rPr>
              <a:t>based</a:t>
            </a:r>
            <a:r>
              <a:rPr sz="1800" b="0" spc="-110" dirty="0">
                <a:latin typeface="Verdana"/>
                <a:cs typeface="Verdana"/>
              </a:rPr>
              <a:t> </a:t>
            </a:r>
            <a:r>
              <a:rPr sz="1800" b="0" spc="-20" dirty="0">
                <a:latin typeface="Verdana"/>
                <a:cs typeface="Verdana"/>
              </a:rPr>
              <a:t>on</a:t>
            </a:r>
            <a:r>
              <a:rPr sz="1800" b="0" spc="-105" dirty="0">
                <a:latin typeface="Verdana"/>
                <a:cs typeface="Verdana"/>
              </a:rPr>
              <a:t> </a:t>
            </a:r>
            <a:r>
              <a:rPr sz="1800" b="0" spc="-50" dirty="0">
                <a:latin typeface="Verdana"/>
                <a:cs typeface="Verdana"/>
              </a:rPr>
              <a:t>a</a:t>
            </a:r>
            <a:r>
              <a:rPr sz="1800" b="0" spc="-110" dirty="0">
                <a:latin typeface="Verdana"/>
                <a:cs typeface="Verdana"/>
              </a:rPr>
              <a:t> </a:t>
            </a:r>
            <a:r>
              <a:rPr sz="1800" b="0" spc="-55" dirty="0">
                <a:latin typeface="Verdana"/>
                <a:cs typeface="Verdana"/>
              </a:rPr>
              <a:t>visual</a:t>
            </a:r>
            <a:r>
              <a:rPr sz="1800" b="0" spc="-105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reference.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800">
              <a:latin typeface="Verdana"/>
              <a:cs typeface="Verdana"/>
            </a:endParaRPr>
          </a:p>
          <a:p>
            <a:pPr marL="458470" marR="5080">
              <a:lnSpc>
                <a:spcPct val="114599"/>
              </a:lnSpc>
            </a:pPr>
            <a:r>
              <a:rPr sz="1800" b="0" spc="-95" dirty="0">
                <a:latin typeface="Verdana"/>
                <a:cs typeface="Verdana"/>
              </a:rPr>
              <a:t>Inventory </a:t>
            </a:r>
            <a:r>
              <a:rPr sz="1800" b="0" spc="-70" dirty="0">
                <a:latin typeface="Verdana"/>
                <a:cs typeface="Verdana"/>
              </a:rPr>
              <a:t>Management:</a:t>
            </a:r>
            <a:r>
              <a:rPr sz="1800" b="0" spc="-9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ML</a:t>
            </a:r>
            <a:r>
              <a:rPr sz="1800" b="0" spc="-9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helps</a:t>
            </a:r>
            <a:r>
              <a:rPr sz="1800" b="0" spc="-95" dirty="0">
                <a:latin typeface="Verdana"/>
                <a:cs typeface="Verdana"/>
              </a:rPr>
              <a:t> </a:t>
            </a:r>
            <a:r>
              <a:rPr sz="1800" b="0" spc="-40" dirty="0">
                <a:latin typeface="Verdana"/>
                <a:cs typeface="Verdana"/>
              </a:rPr>
              <a:t>optimize</a:t>
            </a:r>
            <a:r>
              <a:rPr sz="1800" b="0" spc="-95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inventory </a:t>
            </a:r>
            <a:r>
              <a:rPr sz="1800" b="0" dirty="0">
                <a:latin typeface="Verdana"/>
                <a:cs typeface="Verdana"/>
              </a:rPr>
              <a:t>levels</a:t>
            </a:r>
            <a:r>
              <a:rPr sz="1800" b="0" spc="-100" dirty="0">
                <a:latin typeface="Verdana"/>
                <a:cs typeface="Verdana"/>
              </a:rPr>
              <a:t> </a:t>
            </a:r>
            <a:r>
              <a:rPr sz="1800" b="0" spc="-35" dirty="0">
                <a:latin typeface="Verdana"/>
                <a:cs typeface="Verdana"/>
              </a:rPr>
              <a:t>by</a:t>
            </a:r>
            <a:r>
              <a:rPr sz="1800" b="0" spc="-100" dirty="0">
                <a:latin typeface="Verdana"/>
                <a:cs typeface="Verdana"/>
              </a:rPr>
              <a:t> </a:t>
            </a:r>
            <a:r>
              <a:rPr sz="1800" b="0" spc="-30" dirty="0">
                <a:latin typeface="Verdana"/>
                <a:cs typeface="Verdana"/>
              </a:rPr>
              <a:t>predicting</a:t>
            </a:r>
            <a:r>
              <a:rPr sz="1800" b="0" spc="-95" dirty="0">
                <a:latin typeface="Verdana"/>
                <a:cs typeface="Verdana"/>
              </a:rPr>
              <a:t> </a:t>
            </a:r>
            <a:r>
              <a:rPr sz="1800" b="0" spc="-40" dirty="0">
                <a:latin typeface="Verdana"/>
                <a:cs typeface="Verdana"/>
              </a:rPr>
              <a:t>demand</a:t>
            </a:r>
            <a:r>
              <a:rPr sz="1800" b="0" spc="-100" dirty="0">
                <a:latin typeface="Verdana"/>
                <a:cs typeface="Verdana"/>
              </a:rPr>
              <a:t> </a:t>
            </a:r>
            <a:r>
              <a:rPr sz="1800" b="0" spc="-50" dirty="0">
                <a:latin typeface="Verdana"/>
                <a:cs typeface="Verdana"/>
              </a:rPr>
              <a:t>and</a:t>
            </a:r>
            <a:r>
              <a:rPr sz="1800" b="0" spc="-100" dirty="0">
                <a:latin typeface="Verdana"/>
                <a:cs typeface="Verdana"/>
              </a:rPr>
              <a:t> </a:t>
            </a:r>
            <a:r>
              <a:rPr sz="1800" b="0" spc="-55" dirty="0">
                <a:latin typeface="Verdana"/>
                <a:cs typeface="Verdana"/>
              </a:rPr>
              <a:t>preventing</a:t>
            </a:r>
            <a:r>
              <a:rPr sz="1800" b="0" spc="-95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stockouts.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9949" y="2481742"/>
            <a:ext cx="7258050" cy="7261859"/>
            <a:chOff x="1409949" y="2481742"/>
            <a:chExt cx="7258050" cy="726185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1397" y="2481742"/>
              <a:ext cx="76200" cy="76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1397" y="3739042"/>
              <a:ext cx="76200" cy="76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09949" y="5748284"/>
              <a:ext cx="6975475" cy="3995420"/>
            </a:xfrm>
            <a:custGeom>
              <a:avLst/>
              <a:gdLst/>
              <a:ahLst/>
              <a:cxnLst/>
              <a:rect l="l" t="t" r="r" b="b"/>
              <a:pathLst>
                <a:path w="6975475" h="3995420">
                  <a:moveTo>
                    <a:pt x="6772042" y="3994794"/>
                  </a:moveTo>
                  <a:lnTo>
                    <a:pt x="209486" y="3994794"/>
                  </a:lnTo>
                  <a:lnTo>
                    <a:pt x="168477" y="3990737"/>
                  </a:lnTo>
                  <a:lnTo>
                    <a:pt x="129358" y="3978851"/>
                  </a:lnTo>
                  <a:lnTo>
                    <a:pt x="93291" y="3959593"/>
                  </a:lnTo>
                  <a:lnTo>
                    <a:pt x="61374" y="3933413"/>
                  </a:lnTo>
                  <a:lnTo>
                    <a:pt x="35205" y="3901501"/>
                  </a:lnTo>
                  <a:lnTo>
                    <a:pt x="15950" y="3865435"/>
                  </a:lnTo>
                  <a:lnTo>
                    <a:pt x="4063" y="3826317"/>
                  </a:lnTo>
                  <a:lnTo>
                    <a:pt x="0" y="3785250"/>
                  </a:lnTo>
                  <a:lnTo>
                    <a:pt x="0" y="209549"/>
                  </a:lnTo>
                  <a:lnTo>
                    <a:pt x="4063" y="168482"/>
                  </a:lnTo>
                  <a:lnTo>
                    <a:pt x="15950" y="129364"/>
                  </a:lnTo>
                  <a:lnTo>
                    <a:pt x="35205" y="93298"/>
                  </a:lnTo>
                  <a:lnTo>
                    <a:pt x="61374" y="61386"/>
                  </a:lnTo>
                  <a:lnTo>
                    <a:pt x="93291" y="35219"/>
                  </a:lnTo>
                  <a:lnTo>
                    <a:pt x="129358" y="15959"/>
                  </a:lnTo>
                  <a:lnTo>
                    <a:pt x="168477" y="4066"/>
                  </a:lnTo>
                  <a:lnTo>
                    <a:pt x="209548" y="0"/>
                  </a:lnTo>
                  <a:lnTo>
                    <a:pt x="6771980" y="0"/>
                  </a:lnTo>
                  <a:lnTo>
                    <a:pt x="6813046" y="4066"/>
                  </a:lnTo>
                  <a:lnTo>
                    <a:pt x="6852164" y="15959"/>
                  </a:lnTo>
                  <a:lnTo>
                    <a:pt x="6888231" y="35219"/>
                  </a:lnTo>
                  <a:lnTo>
                    <a:pt x="6920142" y="61386"/>
                  </a:lnTo>
                  <a:lnTo>
                    <a:pt x="6946309" y="93298"/>
                  </a:lnTo>
                  <a:lnTo>
                    <a:pt x="6965569" y="129364"/>
                  </a:lnTo>
                  <a:lnTo>
                    <a:pt x="6975284" y="161319"/>
                  </a:lnTo>
                  <a:lnTo>
                    <a:pt x="6975284" y="3833481"/>
                  </a:lnTo>
                  <a:lnTo>
                    <a:pt x="6946309" y="3901501"/>
                  </a:lnTo>
                  <a:lnTo>
                    <a:pt x="6920142" y="3933413"/>
                  </a:lnTo>
                  <a:lnTo>
                    <a:pt x="6888231" y="3959593"/>
                  </a:lnTo>
                  <a:lnTo>
                    <a:pt x="6852164" y="3978851"/>
                  </a:lnTo>
                  <a:lnTo>
                    <a:pt x="6813046" y="3990737"/>
                  </a:lnTo>
                  <a:lnTo>
                    <a:pt x="6772042" y="399479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6766" y="6432194"/>
              <a:ext cx="76200" cy="76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6766" y="7689494"/>
              <a:ext cx="76200" cy="76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6766" y="8946794"/>
              <a:ext cx="76200" cy="762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95838" y="2314737"/>
            <a:ext cx="7618095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0020">
              <a:lnSpc>
                <a:spcPct val="114599"/>
              </a:lnSpc>
              <a:spcBef>
                <a:spcPts val="100"/>
              </a:spcBef>
            </a:pPr>
            <a:r>
              <a:rPr sz="1800" b="1" spc="-130" dirty="0">
                <a:latin typeface="Verdana"/>
                <a:cs typeface="Verdana"/>
              </a:rPr>
              <a:t>MyFashionGPT: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generative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AI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tool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that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allows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users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describe </a:t>
            </a:r>
            <a:r>
              <a:rPr sz="1800" spc="-65" dirty="0">
                <a:latin typeface="Verdana"/>
                <a:cs typeface="Verdana"/>
              </a:rPr>
              <a:t>their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desired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outfit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or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style,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Myntra's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AI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generates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personalized recommendations.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</a:pPr>
            <a:r>
              <a:rPr sz="1800" b="1" spc="-160" dirty="0">
                <a:latin typeface="Verdana"/>
                <a:cs typeface="Verdana"/>
              </a:rPr>
              <a:t>Maya:</a:t>
            </a:r>
            <a:r>
              <a:rPr sz="1800" b="1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virtual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stylist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that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helps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users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visualize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how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clothes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will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look on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them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through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augmented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reality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(AR)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technology.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857031" y="5687628"/>
            <a:ext cx="6981825" cy="1794510"/>
            <a:chOff x="8857031" y="5687628"/>
            <a:chExt cx="6981825" cy="1794510"/>
          </a:xfrm>
        </p:grpSpPr>
        <p:sp>
          <p:nvSpPr>
            <p:cNvPr id="13" name="object 13"/>
            <p:cNvSpPr/>
            <p:nvPr/>
          </p:nvSpPr>
          <p:spPr>
            <a:xfrm>
              <a:off x="8857031" y="5687628"/>
              <a:ext cx="6981825" cy="1794510"/>
            </a:xfrm>
            <a:custGeom>
              <a:avLst/>
              <a:gdLst/>
              <a:ahLst/>
              <a:cxnLst/>
              <a:rect l="l" t="t" r="r" b="b"/>
              <a:pathLst>
                <a:path w="6981825" h="1794509">
                  <a:moveTo>
                    <a:pt x="6771985" y="1794509"/>
                  </a:moveTo>
                  <a:lnTo>
                    <a:pt x="209549" y="1794509"/>
                  </a:lnTo>
                  <a:lnTo>
                    <a:pt x="168482" y="1790447"/>
                  </a:lnTo>
                  <a:lnTo>
                    <a:pt x="129364" y="1778565"/>
                  </a:lnTo>
                  <a:lnTo>
                    <a:pt x="93298" y="1759315"/>
                  </a:lnTo>
                  <a:lnTo>
                    <a:pt x="61386" y="1733153"/>
                  </a:lnTo>
                  <a:lnTo>
                    <a:pt x="35207" y="1701228"/>
                  </a:lnTo>
                  <a:lnTo>
                    <a:pt x="15948" y="1665160"/>
                  </a:lnTo>
                  <a:lnTo>
                    <a:pt x="4062" y="1626040"/>
                  </a:lnTo>
                  <a:lnTo>
                    <a:pt x="0" y="1584961"/>
                  </a:lnTo>
                  <a:lnTo>
                    <a:pt x="0" y="209547"/>
                  </a:lnTo>
                  <a:lnTo>
                    <a:pt x="4062" y="168482"/>
                  </a:lnTo>
                  <a:lnTo>
                    <a:pt x="15948" y="129364"/>
                  </a:lnTo>
                  <a:lnTo>
                    <a:pt x="35207" y="93298"/>
                  </a:lnTo>
                  <a:lnTo>
                    <a:pt x="61386" y="61386"/>
                  </a:lnTo>
                  <a:lnTo>
                    <a:pt x="93298" y="35207"/>
                  </a:lnTo>
                  <a:lnTo>
                    <a:pt x="129364" y="15948"/>
                  </a:lnTo>
                  <a:lnTo>
                    <a:pt x="168482" y="4062"/>
                  </a:lnTo>
                  <a:lnTo>
                    <a:pt x="209548" y="0"/>
                  </a:lnTo>
                  <a:lnTo>
                    <a:pt x="6771986" y="0"/>
                  </a:lnTo>
                  <a:lnTo>
                    <a:pt x="6813052" y="4062"/>
                  </a:lnTo>
                  <a:lnTo>
                    <a:pt x="6852170" y="15948"/>
                  </a:lnTo>
                  <a:lnTo>
                    <a:pt x="6888236" y="35207"/>
                  </a:lnTo>
                  <a:lnTo>
                    <a:pt x="6920148" y="61386"/>
                  </a:lnTo>
                  <a:lnTo>
                    <a:pt x="6946310" y="93298"/>
                  </a:lnTo>
                  <a:lnTo>
                    <a:pt x="6965559" y="129364"/>
                  </a:lnTo>
                  <a:lnTo>
                    <a:pt x="6977442" y="168482"/>
                  </a:lnTo>
                  <a:lnTo>
                    <a:pt x="6981504" y="209547"/>
                  </a:lnTo>
                  <a:lnTo>
                    <a:pt x="6981504" y="1584961"/>
                  </a:lnTo>
                  <a:lnTo>
                    <a:pt x="6977442" y="1626040"/>
                  </a:lnTo>
                  <a:lnTo>
                    <a:pt x="6965559" y="1665160"/>
                  </a:lnTo>
                  <a:lnTo>
                    <a:pt x="6946310" y="1701228"/>
                  </a:lnTo>
                  <a:lnTo>
                    <a:pt x="6920148" y="1733153"/>
                  </a:lnTo>
                  <a:lnTo>
                    <a:pt x="6888236" y="1759315"/>
                  </a:lnTo>
                  <a:lnTo>
                    <a:pt x="6852170" y="1778565"/>
                  </a:lnTo>
                  <a:lnTo>
                    <a:pt x="6813052" y="1790447"/>
                  </a:lnTo>
                  <a:lnTo>
                    <a:pt x="6771985" y="179450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3844" y="6371539"/>
              <a:ext cx="76200" cy="762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089694" y="5890209"/>
            <a:ext cx="6453505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150" dirty="0">
                <a:latin typeface="Verdana"/>
                <a:cs typeface="Verdana"/>
              </a:rPr>
              <a:t>Augmented</a:t>
            </a:r>
            <a:r>
              <a:rPr sz="1800" b="1" spc="-85" dirty="0">
                <a:latin typeface="Verdana"/>
                <a:cs typeface="Verdana"/>
              </a:rPr>
              <a:t> </a:t>
            </a:r>
            <a:r>
              <a:rPr sz="1800" b="1" spc="-135" dirty="0">
                <a:latin typeface="Verdana"/>
                <a:cs typeface="Verdana"/>
              </a:rPr>
              <a:t>Reality</a:t>
            </a:r>
            <a:r>
              <a:rPr sz="1800" b="1" spc="-85" dirty="0">
                <a:latin typeface="Verdana"/>
                <a:cs typeface="Verdana"/>
              </a:rPr>
              <a:t> </a:t>
            </a:r>
            <a:r>
              <a:rPr sz="1800" b="1" spc="-320" dirty="0">
                <a:latin typeface="Verdana"/>
                <a:cs typeface="Verdana"/>
              </a:rPr>
              <a:t>(AR):</a:t>
            </a:r>
            <a:endParaRPr sz="1800">
              <a:latin typeface="Verdana"/>
              <a:cs typeface="Verdana"/>
            </a:endParaRPr>
          </a:p>
          <a:p>
            <a:pPr marL="400685" marR="5080">
              <a:lnSpc>
                <a:spcPct val="114599"/>
              </a:lnSpc>
            </a:pPr>
            <a:r>
              <a:rPr sz="1800" b="1" spc="-155" dirty="0">
                <a:latin typeface="Verdana"/>
                <a:cs typeface="Verdana"/>
              </a:rPr>
              <a:t>Virtual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175" dirty="0">
                <a:latin typeface="Verdana"/>
                <a:cs typeface="Verdana"/>
              </a:rPr>
              <a:t>Try-</a:t>
            </a:r>
            <a:r>
              <a:rPr sz="1800" b="1" spc="-250" dirty="0">
                <a:latin typeface="Verdana"/>
                <a:cs typeface="Verdana"/>
              </a:rPr>
              <a:t>On</a:t>
            </a:r>
            <a:r>
              <a:rPr sz="1800" spc="-250" dirty="0">
                <a:latin typeface="Verdana"/>
                <a:cs typeface="Verdana"/>
              </a:rPr>
              <a:t>: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AR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allows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users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virtually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try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on </a:t>
            </a:r>
            <a:r>
              <a:rPr sz="1800" dirty="0">
                <a:latin typeface="Verdana"/>
                <a:cs typeface="Verdana"/>
              </a:rPr>
              <a:t>clothes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see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how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they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look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them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before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making </a:t>
            </a:r>
            <a:r>
              <a:rPr sz="1800" spc="-50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purchase</a:t>
            </a:r>
            <a:r>
              <a:rPr sz="1800" b="1" spc="-1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564868" y="7948574"/>
            <a:ext cx="8114665" cy="1794510"/>
            <a:chOff x="9564868" y="7948574"/>
            <a:chExt cx="8114665" cy="1794510"/>
          </a:xfrm>
        </p:grpSpPr>
        <p:sp>
          <p:nvSpPr>
            <p:cNvPr id="17" name="object 17"/>
            <p:cNvSpPr/>
            <p:nvPr/>
          </p:nvSpPr>
          <p:spPr>
            <a:xfrm>
              <a:off x="9564868" y="7948574"/>
              <a:ext cx="8114665" cy="1794510"/>
            </a:xfrm>
            <a:custGeom>
              <a:avLst/>
              <a:gdLst/>
              <a:ahLst/>
              <a:cxnLst/>
              <a:rect l="l" t="t" r="r" b="b"/>
              <a:pathLst>
                <a:path w="8114665" h="1794509">
                  <a:moveTo>
                    <a:pt x="7904774" y="1794509"/>
                  </a:moveTo>
                  <a:lnTo>
                    <a:pt x="209549" y="1794509"/>
                  </a:lnTo>
                  <a:lnTo>
                    <a:pt x="168482" y="1790447"/>
                  </a:lnTo>
                  <a:lnTo>
                    <a:pt x="129364" y="1778561"/>
                  </a:lnTo>
                  <a:lnTo>
                    <a:pt x="93298" y="1759302"/>
                  </a:lnTo>
                  <a:lnTo>
                    <a:pt x="61386" y="1733123"/>
                  </a:lnTo>
                  <a:lnTo>
                    <a:pt x="35207" y="1701211"/>
                  </a:lnTo>
                  <a:lnTo>
                    <a:pt x="15948" y="1665145"/>
                  </a:lnTo>
                  <a:lnTo>
                    <a:pt x="4062" y="1626026"/>
                  </a:lnTo>
                  <a:lnTo>
                    <a:pt x="0" y="1584961"/>
                  </a:lnTo>
                  <a:lnTo>
                    <a:pt x="0" y="209547"/>
                  </a:lnTo>
                  <a:lnTo>
                    <a:pt x="4062" y="168469"/>
                  </a:lnTo>
                  <a:lnTo>
                    <a:pt x="15948" y="129349"/>
                  </a:lnTo>
                  <a:lnTo>
                    <a:pt x="35207" y="93281"/>
                  </a:lnTo>
                  <a:lnTo>
                    <a:pt x="61386" y="61356"/>
                  </a:lnTo>
                  <a:lnTo>
                    <a:pt x="93298" y="35194"/>
                  </a:lnTo>
                  <a:lnTo>
                    <a:pt x="129364" y="15944"/>
                  </a:lnTo>
                  <a:lnTo>
                    <a:pt x="168482" y="4061"/>
                  </a:lnTo>
                  <a:lnTo>
                    <a:pt x="209547" y="0"/>
                  </a:lnTo>
                  <a:lnTo>
                    <a:pt x="7904776" y="0"/>
                  </a:lnTo>
                  <a:lnTo>
                    <a:pt x="7945854" y="4061"/>
                  </a:lnTo>
                  <a:lnTo>
                    <a:pt x="7984974" y="15944"/>
                  </a:lnTo>
                  <a:lnTo>
                    <a:pt x="8021043" y="35194"/>
                  </a:lnTo>
                  <a:lnTo>
                    <a:pt x="8052968" y="61356"/>
                  </a:lnTo>
                  <a:lnTo>
                    <a:pt x="8079129" y="93281"/>
                  </a:lnTo>
                  <a:lnTo>
                    <a:pt x="8098379" y="129349"/>
                  </a:lnTo>
                  <a:lnTo>
                    <a:pt x="8110262" y="168469"/>
                  </a:lnTo>
                  <a:lnTo>
                    <a:pt x="8114324" y="209547"/>
                  </a:lnTo>
                  <a:lnTo>
                    <a:pt x="8114324" y="1584961"/>
                  </a:lnTo>
                  <a:lnTo>
                    <a:pt x="8110262" y="1626026"/>
                  </a:lnTo>
                  <a:lnTo>
                    <a:pt x="8098379" y="1665145"/>
                  </a:lnTo>
                  <a:lnTo>
                    <a:pt x="8079129" y="1701211"/>
                  </a:lnTo>
                  <a:lnTo>
                    <a:pt x="8052968" y="1733123"/>
                  </a:lnTo>
                  <a:lnTo>
                    <a:pt x="8021043" y="1759302"/>
                  </a:lnTo>
                  <a:lnTo>
                    <a:pt x="7984974" y="1778561"/>
                  </a:lnTo>
                  <a:lnTo>
                    <a:pt x="7945854" y="1790447"/>
                  </a:lnTo>
                  <a:lnTo>
                    <a:pt x="7904774" y="179450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1681" y="8632454"/>
              <a:ext cx="76200" cy="762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797532" y="8151124"/>
            <a:ext cx="7640955" cy="12827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b="1" spc="-35" dirty="0">
                <a:latin typeface="Verdana"/>
                <a:cs typeface="Verdana"/>
              </a:rPr>
              <a:t>Blockchain:</a:t>
            </a:r>
            <a:endParaRPr sz="1800">
              <a:latin typeface="Verdana"/>
              <a:cs typeface="Verdana"/>
            </a:endParaRPr>
          </a:p>
          <a:p>
            <a:pPr marL="400685" marR="5080">
              <a:lnSpc>
                <a:spcPct val="114599"/>
              </a:lnSpc>
            </a:pPr>
            <a:r>
              <a:rPr sz="1800" b="1" spc="-120" dirty="0">
                <a:latin typeface="Verdana"/>
                <a:cs typeface="Verdana"/>
              </a:rPr>
              <a:t>Supply</a:t>
            </a:r>
            <a:r>
              <a:rPr sz="1800" b="1" spc="-114" dirty="0">
                <a:latin typeface="Verdana"/>
                <a:cs typeface="Verdana"/>
              </a:rPr>
              <a:t> </a:t>
            </a:r>
            <a:r>
              <a:rPr sz="1800" b="1" spc="-130" dirty="0">
                <a:latin typeface="Verdana"/>
                <a:cs typeface="Verdana"/>
              </a:rPr>
              <a:t>Chain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145" dirty="0">
                <a:latin typeface="Verdana"/>
                <a:cs typeface="Verdana"/>
              </a:rPr>
              <a:t>Transparency: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Blockchain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track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60" dirty="0">
                <a:latin typeface="Verdana"/>
                <a:cs typeface="Verdana"/>
              </a:rPr>
              <a:t>origin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authenticity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products,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ensuring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transparency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and </a:t>
            </a:r>
            <a:r>
              <a:rPr sz="1800" spc="-20" dirty="0">
                <a:latin typeface="Verdana"/>
                <a:cs typeface="Verdana"/>
              </a:rPr>
              <a:t>ethical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sourcing.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1895" y="1"/>
            <a:ext cx="7470196" cy="18060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60653" y="1036436"/>
            <a:ext cx="996048" cy="9649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6708" y="8775789"/>
            <a:ext cx="1760780" cy="9649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7987" y="451024"/>
            <a:ext cx="2752724" cy="866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85287" y="2300717"/>
            <a:ext cx="4208145" cy="31623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991235">
              <a:lnSpc>
                <a:spcPts val="7790"/>
              </a:lnSpc>
              <a:spcBef>
                <a:spcPts val="385"/>
              </a:spcBef>
            </a:pPr>
            <a:r>
              <a:rPr sz="6500" b="1" spc="-835" dirty="0">
                <a:latin typeface="Verdana"/>
                <a:cs typeface="Verdana"/>
              </a:rPr>
              <a:t>M</a:t>
            </a:r>
            <a:r>
              <a:rPr sz="6500" b="1" spc="-894" dirty="0">
                <a:latin typeface="Verdana"/>
                <a:cs typeface="Verdana"/>
              </a:rPr>
              <a:t>y</a:t>
            </a:r>
            <a:r>
              <a:rPr sz="6500" b="1" spc="-910" dirty="0">
                <a:latin typeface="Verdana"/>
                <a:cs typeface="Verdana"/>
              </a:rPr>
              <a:t>n</a:t>
            </a:r>
            <a:r>
              <a:rPr sz="6500" b="1" spc="-915" dirty="0">
                <a:latin typeface="Verdana"/>
                <a:cs typeface="Verdana"/>
              </a:rPr>
              <a:t>t</a:t>
            </a:r>
            <a:r>
              <a:rPr sz="6500" b="1" spc="-950" dirty="0">
                <a:latin typeface="Verdana"/>
                <a:cs typeface="Verdana"/>
              </a:rPr>
              <a:t>r</a:t>
            </a:r>
            <a:r>
              <a:rPr sz="6500" b="1" spc="-890" dirty="0">
                <a:latin typeface="Verdana"/>
                <a:cs typeface="Verdana"/>
              </a:rPr>
              <a:t>a</a:t>
            </a:r>
            <a:r>
              <a:rPr sz="6500" b="1" spc="-860" dirty="0">
                <a:latin typeface="Verdana"/>
                <a:cs typeface="Verdana"/>
              </a:rPr>
              <a:t>’</a:t>
            </a:r>
            <a:r>
              <a:rPr sz="6500" b="1" spc="-365" dirty="0">
                <a:latin typeface="Verdana"/>
                <a:cs typeface="Verdana"/>
              </a:rPr>
              <a:t>s</a:t>
            </a:r>
            <a:r>
              <a:rPr sz="6500" b="1" spc="-830" dirty="0">
                <a:latin typeface="Verdana"/>
                <a:cs typeface="Verdana"/>
              </a:rPr>
              <a:t> </a:t>
            </a:r>
            <a:r>
              <a:rPr sz="6500" b="1" spc="-770" dirty="0">
                <a:solidFill>
                  <a:srgbClr val="3872F0"/>
                </a:solidFill>
                <a:latin typeface="Verdana"/>
                <a:cs typeface="Verdana"/>
              </a:rPr>
              <a:t>T</a:t>
            </a:r>
            <a:r>
              <a:rPr sz="6500" b="1" spc="-750" dirty="0">
                <a:solidFill>
                  <a:srgbClr val="3872F0"/>
                </a:solidFill>
                <a:latin typeface="Verdana"/>
                <a:cs typeface="Verdana"/>
              </a:rPr>
              <a:t>e</a:t>
            </a:r>
            <a:r>
              <a:rPr sz="6500" b="1" spc="-710" dirty="0">
                <a:solidFill>
                  <a:srgbClr val="3872F0"/>
                </a:solidFill>
                <a:latin typeface="Verdana"/>
                <a:cs typeface="Verdana"/>
              </a:rPr>
              <a:t>c</a:t>
            </a:r>
            <a:r>
              <a:rPr sz="6500" b="1" spc="-270" dirty="0">
                <a:solidFill>
                  <a:srgbClr val="3872F0"/>
                </a:solidFill>
                <a:latin typeface="Verdana"/>
                <a:cs typeface="Verdana"/>
              </a:rPr>
              <a:t>h</a:t>
            </a:r>
            <a:endParaRPr sz="6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6500" b="1" spc="-1410" dirty="0">
                <a:solidFill>
                  <a:srgbClr val="3872F0"/>
                </a:solidFill>
                <a:latin typeface="Verdana"/>
                <a:cs typeface="Verdana"/>
              </a:rPr>
              <a:t>I</a:t>
            </a:r>
            <a:r>
              <a:rPr sz="6500" b="1" spc="-1050" dirty="0">
                <a:solidFill>
                  <a:srgbClr val="3872F0"/>
                </a:solidFill>
                <a:latin typeface="Verdana"/>
                <a:cs typeface="Verdana"/>
              </a:rPr>
              <a:t>nn</a:t>
            </a:r>
            <a:r>
              <a:rPr sz="6500" b="1" spc="-990" dirty="0">
                <a:solidFill>
                  <a:srgbClr val="3872F0"/>
                </a:solidFill>
                <a:latin typeface="Verdana"/>
                <a:cs typeface="Verdana"/>
              </a:rPr>
              <a:t>o</a:t>
            </a:r>
            <a:r>
              <a:rPr sz="6500" b="1" spc="-1055" dirty="0">
                <a:solidFill>
                  <a:srgbClr val="3872F0"/>
                </a:solidFill>
                <a:latin typeface="Verdana"/>
                <a:cs typeface="Verdana"/>
              </a:rPr>
              <a:t>v</a:t>
            </a:r>
            <a:r>
              <a:rPr sz="6500" b="1" spc="-1030" dirty="0">
                <a:solidFill>
                  <a:srgbClr val="3872F0"/>
                </a:solidFill>
                <a:latin typeface="Verdana"/>
                <a:cs typeface="Verdana"/>
              </a:rPr>
              <a:t>a</a:t>
            </a:r>
            <a:r>
              <a:rPr sz="6500" b="1" spc="-1055" dirty="0">
                <a:solidFill>
                  <a:srgbClr val="3872F0"/>
                </a:solidFill>
                <a:latin typeface="Verdana"/>
                <a:cs typeface="Verdana"/>
              </a:rPr>
              <a:t>t</a:t>
            </a:r>
            <a:r>
              <a:rPr sz="6500" b="1" spc="-1120" dirty="0">
                <a:solidFill>
                  <a:srgbClr val="3872F0"/>
                </a:solidFill>
                <a:latin typeface="Verdana"/>
                <a:cs typeface="Verdana"/>
              </a:rPr>
              <a:t>i</a:t>
            </a:r>
            <a:r>
              <a:rPr sz="6500" b="1" spc="-990" dirty="0">
                <a:solidFill>
                  <a:srgbClr val="3872F0"/>
                </a:solidFill>
                <a:latin typeface="Verdana"/>
                <a:cs typeface="Verdana"/>
              </a:rPr>
              <a:t>o</a:t>
            </a:r>
            <a:r>
              <a:rPr sz="6500" b="1" spc="-1050" dirty="0">
                <a:solidFill>
                  <a:srgbClr val="3872F0"/>
                </a:solidFill>
                <a:latin typeface="Verdana"/>
                <a:cs typeface="Verdana"/>
              </a:rPr>
              <a:t>n</a:t>
            </a:r>
            <a:r>
              <a:rPr sz="6500" b="1" spc="-505" dirty="0">
                <a:solidFill>
                  <a:srgbClr val="3872F0"/>
                </a:solidFill>
                <a:latin typeface="Verdana"/>
                <a:cs typeface="Verdana"/>
              </a:rPr>
              <a:t>s</a:t>
            </a:r>
            <a:endParaRPr sz="6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1249" y="693032"/>
            <a:ext cx="16398875" cy="9594215"/>
            <a:chOff x="441249" y="693032"/>
            <a:chExt cx="16398875" cy="9594215"/>
          </a:xfrm>
        </p:grpSpPr>
        <p:sp>
          <p:nvSpPr>
            <p:cNvPr id="8" name="object 8"/>
            <p:cNvSpPr/>
            <p:nvPr/>
          </p:nvSpPr>
          <p:spPr>
            <a:xfrm>
              <a:off x="8235147" y="3083173"/>
              <a:ext cx="2133600" cy="2133600"/>
            </a:xfrm>
            <a:custGeom>
              <a:avLst/>
              <a:gdLst/>
              <a:ahLst/>
              <a:cxnLst/>
              <a:rect l="l" t="t" r="r" b="b"/>
              <a:pathLst>
                <a:path w="2133600" h="2133600">
                  <a:moveTo>
                    <a:pt x="1068962" y="0"/>
                  </a:moveTo>
                  <a:lnTo>
                    <a:pt x="1021348" y="1041"/>
                  </a:lnTo>
                </a:path>
                <a:path w="2133600" h="2133600">
                  <a:moveTo>
                    <a:pt x="1537" y="1013803"/>
                  </a:moveTo>
                  <a:lnTo>
                    <a:pt x="1041" y="1021346"/>
                  </a:lnTo>
                  <a:lnTo>
                    <a:pt x="0" y="1068962"/>
                  </a:lnTo>
                  <a:lnTo>
                    <a:pt x="1041" y="1116577"/>
                  </a:lnTo>
                  <a:lnTo>
                    <a:pt x="4137" y="1163659"/>
                  </a:lnTo>
                  <a:lnTo>
                    <a:pt x="9243" y="1210165"/>
                  </a:lnTo>
                  <a:lnTo>
                    <a:pt x="16316" y="1256050"/>
                  </a:lnTo>
                  <a:lnTo>
                    <a:pt x="25314" y="1301271"/>
                  </a:lnTo>
                  <a:lnTo>
                    <a:pt x="36191" y="1345785"/>
                  </a:lnTo>
                  <a:lnTo>
                    <a:pt x="48905" y="1389549"/>
                  </a:lnTo>
                  <a:lnTo>
                    <a:pt x="63413" y="1432518"/>
                  </a:lnTo>
                  <a:lnTo>
                    <a:pt x="79671" y="1474650"/>
                  </a:lnTo>
                  <a:lnTo>
                    <a:pt x="97635" y="1515901"/>
                  </a:lnTo>
                  <a:lnTo>
                    <a:pt x="117262" y="1556228"/>
                  </a:lnTo>
                  <a:lnTo>
                    <a:pt x="138509" y="1595587"/>
                  </a:lnTo>
                  <a:lnTo>
                    <a:pt x="161332" y="1633934"/>
                  </a:lnTo>
                  <a:lnTo>
                    <a:pt x="185688" y="1671227"/>
                  </a:lnTo>
                  <a:lnTo>
                    <a:pt x="211533" y="1707421"/>
                  </a:lnTo>
                  <a:lnTo>
                    <a:pt x="238823" y="1742474"/>
                  </a:lnTo>
                  <a:lnTo>
                    <a:pt x="267516" y="1776342"/>
                  </a:lnTo>
                  <a:lnTo>
                    <a:pt x="297568" y="1808981"/>
                  </a:lnTo>
                  <a:lnTo>
                    <a:pt x="328936" y="1840348"/>
                  </a:lnTo>
                  <a:lnTo>
                    <a:pt x="361575" y="1870400"/>
                  </a:lnTo>
                  <a:lnTo>
                    <a:pt x="395443" y="1899093"/>
                  </a:lnTo>
                  <a:lnTo>
                    <a:pt x="430497" y="1926383"/>
                  </a:lnTo>
                  <a:lnTo>
                    <a:pt x="466691" y="1952228"/>
                  </a:lnTo>
                  <a:lnTo>
                    <a:pt x="503984" y="1976583"/>
                  </a:lnTo>
                  <a:lnTo>
                    <a:pt x="542332" y="1999406"/>
                  </a:lnTo>
                  <a:lnTo>
                    <a:pt x="581691" y="2020653"/>
                  </a:lnTo>
                  <a:lnTo>
                    <a:pt x="622018" y="2040280"/>
                  </a:lnTo>
                  <a:lnTo>
                    <a:pt x="663270" y="2058244"/>
                  </a:lnTo>
                  <a:lnTo>
                    <a:pt x="705402" y="2074501"/>
                  </a:lnTo>
                  <a:lnTo>
                    <a:pt x="748372" y="2089009"/>
                  </a:lnTo>
                  <a:lnTo>
                    <a:pt x="792136" y="2101723"/>
                  </a:lnTo>
                  <a:lnTo>
                    <a:pt x="836650" y="2112601"/>
                  </a:lnTo>
                  <a:lnTo>
                    <a:pt x="881872" y="2121598"/>
                  </a:lnTo>
                  <a:lnTo>
                    <a:pt x="927757" y="2128671"/>
                  </a:lnTo>
                  <a:lnTo>
                    <a:pt x="972644" y="2133599"/>
                  </a:lnTo>
                </a:path>
                <a:path w="2133600" h="2133600">
                  <a:moveTo>
                    <a:pt x="1165279" y="2133599"/>
                  </a:moveTo>
                  <a:lnTo>
                    <a:pt x="1210165" y="2128671"/>
                  </a:lnTo>
                  <a:lnTo>
                    <a:pt x="1256050" y="2121598"/>
                  </a:lnTo>
                  <a:lnTo>
                    <a:pt x="1301271" y="2112601"/>
                  </a:lnTo>
                  <a:lnTo>
                    <a:pt x="1345785" y="2101723"/>
                  </a:lnTo>
                  <a:lnTo>
                    <a:pt x="1389549" y="2089009"/>
                  </a:lnTo>
                  <a:lnTo>
                    <a:pt x="1432518" y="2074501"/>
                  </a:lnTo>
                  <a:lnTo>
                    <a:pt x="1474650" y="2058244"/>
                  </a:lnTo>
                  <a:lnTo>
                    <a:pt x="1515901" y="2040280"/>
                  </a:lnTo>
                  <a:lnTo>
                    <a:pt x="1556228" y="2020653"/>
                  </a:lnTo>
                  <a:lnTo>
                    <a:pt x="1595587" y="1999406"/>
                  </a:lnTo>
                  <a:lnTo>
                    <a:pt x="1633934" y="1976583"/>
                  </a:lnTo>
                  <a:lnTo>
                    <a:pt x="1671227" y="1952228"/>
                  </a:lnTo>
                  <a:lnTo>
                    <a:pt x="1707421" y="1926383"/>
                  </a:lnTo>
                  <a:lnTo>
                    <a:pt x="1742474" y="1899093"/>
                  </a:lnTo>
                  <a:lnTo>
                    <a:pt x="1776342" y="1870400"/>
                  </a:lnTo>
                  <a:lnTo>
                    <a:pt x="1808981" y="1840348"/>
                  </a:lnTo>
                  <a:lnTo>
                    <a:pt x="1840348" y="1808981"/>
                  </a:lnTo>
                  <a:lnTo>
                    <a:pt x="1870400" y="1776342"/>
                  </a:lnTo>
                  <a:lnTo>
                    <a:pt x="1899093" y="1742474"/>
                  </a:lnTo>
                  <a:lnTo>
                    <a:pt x="1926383" y="1707421"/>
                  </a:lnTo>
                  <a:lnTo>
                    <a:pt x="1952228" y="1671227"/>
                  </a:lnTo>
                  <a:lnTo>
                    <a:pt x="1976583" y="1633934"/>
                  </a:lnTo>
                  <a:lnTo>
                    <a:pt x="1999406" y="1595587"/>
                  </a:lnTo>
                  <a:lnTo>
                    <a:pt x="2020653" y="1556228"/>
                  </a:lnTo>
                  <a:lnTo>
                    <a:pt x="2040280" y="1515901"/>
                  </a:lnTo>
                  <a:lnTo>
                    <a:pt x="2058244" y="1474650"/>
                  </a:lnTo>
                  <a:lnTo>
                    <a:pt x="2074501" y="1432518"/>
                  </a:lnTo>
                  <a:lnTo>
                    <a:pt x="2089009" y="1389549"/>
                  </a:lnTo>
                  <a:lnTo>
                    <a:pt x="2101723" y="1345785"/>
                  </a:lnTo>
                  <a:lnTo>
                    <a:pt x="2112601" y="1301271"/>
                  </a:lnTo>
                  <a:lnTo>
                    <a:pt x="2121598" y="1256050"/>
                  </a:lnTo>
                  <a:lnTo>
                    <a:pt x="2128671" y="1210165"/>
                  </a:lnTo>
                  <a:lnTo>
                    <a:pt x="2133599" y="1165280"/>
                  </a:lnTo>
                </a:path>
                <a:path w="2133600" h="2133600">
                  <a:moveTo>
                    <a:pt x="2133599" y="972642"/>
                  </a:moveTo>
                  <a:lnTo>
                    <a:pt x="2128671" y="927757"/>
                  </a:lnTo>
                  <a:lnTo>
                    <a:pt x="2121598" y="881872"/>
                  </a:lnTo>
                  <a:lnTo>
                    <a:pt x="2112601" y="836650"/>
                  </a:lnTo>
                  <a:lnTo>
                    <a:pt x="2101723" y="792136"/>
                  </a:lnTo>
                  <a:lnTo>
                    <a:pt x="2089009" y="748372"/>
                  </a:lnTo>
                  <a:lnTo>
                    <a:pt x="2074501" y="705402"/>
                  </a:lnTo>
                  <a:lnTo>
                    <a:pt x="2058244" y="663270"/>
                  </a:lnTo>
                  <a:lnTo>
                    <a:pt x="2040280" y="622018"/>
                  </a:lnTo>
                  <a:lnTo>
                    <a:pt x="2020653" y="581691"/>
                  </a:lnTo>
                  <a:lnTo>
                    <a:pt x="1999406" y="542332"/>
                  </a:lnTo>
                  <a:lnTo>
                    <a:pt x="1976583" y="503984"/>
                  </a:lnTo>
                  <a:lnTo>
                    <a:pt x="1952228" y="466691"/>
                  </a:lnTo>
                  <a:lnTo>
                    <a:pt x="1926383" y="430497"/>
                  </a:lnTo>
                  <a:lnTo>
                    <a:pt x="1899093" y="395443"/>
                  </a:lnTo>
                  <a:lnTo>
                    <a:pt x="1870400" y="361575"/>
                  </a:lnTo>
                  <a:lnTo>
                    <a:pt x="1840348" y="328936"/>
                  </a:lnTo>
                  <a:lnTo>
                    <a:pt x="1808981" y="297568"/>
                  </a:lnTo>
                  <a:lnTo>
                    <a:pt x="1776342" y="267516"/>
                  </a:lnTo>
                  <a:lnTo>
                    <a:pt x="1742474" y="238823"/>
                  </a:lnTo>
                  <a:lnTo>
                    <a:pt x="1707421" y="211533"/>
                  </a:lnTo>
                  <a:lnTo>
                    <a:pt x="1671227" y="185688"/>
                  </a:lnTo>
                  <a:lnTo>
                    <a:pt x="1633934" y="161332"/>
                  </a:lnTo>
                  <a:lnTo>
                    <a:pt x="1595587" y="138509"/>
                  </a:lnTo>
                  <a:lnTo>
                    <a:pt x="1556228" y="117262"/>
                  </a:lnTo>
                  <a:lnTo>
                    <a:pt x="1515903" y="97636"/>
                  </a:lnTo>
                </a:path>
                <a:path w="2133600" h="2133600">
                  <a:moveTo>
                    <a:pt x="1484331" y="83887"/>
                  </a:moveTo>
                  <a:lnTo>
                    <a:pt x="1474653" y="79672"/>
                  </a:lnTo>
                </a:path>
                <a:path w="2133600" h="2133600">
                  <a:moveTo>
                    <a:pt x="1356673" y="39354"/>
                  </a:moveTo>
                  <a:lnTo>
                    <a:pt x="1345787" y="36191"/>
                  </a:lnTo>
                </a:path>
                <a:path w="2133600" h="2133600">
                  <a:moveTo>
                    <a:pt x="1326358" y="31444"/>
                  </a:moveTo>
                  <a:lnTo>
                    <a:pt x="1301271" y="25314"/>
                  </a:lnTo>
                </a:path>
                <a:path w="2133600" h="2133600">
                  <a:moveTo>
                    <a:pt x="1298839" y="24830"/>
                  </a:moveTo>
                  <a:lnTo>
                    <a:pt x="1256050" y="16316"/>
                  </a:lnTo>
                  <a:lnTo>
                    <a:pt x="1210165" y="9243"/>
                  </a:lnTo>
                  <a:lnTo>
                    <a:pt x="1163659" y="4137"/>
                  </a:lnTo>
                  <a:lnTo>
                    <a:pt x="1116577" y="1041"/>
                  </a:lnTo>
                  <a:lnTo>
                    <a:pt x="1068962" y="0"/>
                  </a:lnTo>
                </a:path>
              </a:pathLst>
            </a:custGeom>
            <a:ln w="1257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6662" y="1036400"/>
              <a:ext cx="1760801" cy="9649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249" y="1313992"/>
              <a:ext cx="11401409" cy="897300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13167" y="693032"/>
              <a:ext cx="8727440" cy="1981200"/>
            </a:xfrm>
            <a:custGeom>
              <a:avLst/>
              <a:gdLst/>
              <a:ahLst/>
              <a:cxnLst/>
              <a:rect l="l" t="t" r="r" b="b"/>
              <a:pathLst>
                <a:path w="8727440" h="1981200">
                  <a:moveTo>
                    <a:pt x="8519281" y="1980572"/>
                  </a:moveTo>
                  <a:lnTo>
                    <a:pt x="209549" y="1980572"/>
                  </a:lnTo>
                  <a:lnTo>
                    <a:pt x="168469" y="1976508"/>
                  </a:lnTo>
                  <a:lnTo>
                    <a:pt x="129349" y="1964621"/>
                  </a:lnTo>
                  <a:lnTo>
                    <a:pt x="93280" y="1945366"/>
                  </a:lnTo>
                  <a:lnTo>
                    <a:pt x="61356" y="1919197"/>
                  </a:lnTo>
                  <a:lnTo>
                    <a:pt x="35194" y="1887280"/>
                  </a:lnTo>
                  <a:lnTo>
                    <a:pt x="15944" y="1851213"/>
                  </a:lnTo>
                  <a:lnTo>
                    <a:pt x="4061" y="1812094"/>
                  </a:lnTo>
                  <a:lnTo>
                    <a:pt x="0" y="1771023"/>
                  </a:lnTo>
                  <a:lnTo>
                    <a:pt x="0" y="209548"/>
                  </a:lnTo>
                  <a:lnTo>
                    <a:pt x="4061" y="168478"/>
                  </a:lnTo>
                  <a:lnTo>
                    <a:pt x="15944" y="129360"/>
                  </a:lnTo>
                  <a:lnTo>
                    <a:pt x="35194" y="93293"/>
                  </a:lnTo>
                  <a:lnTo>
                    <a:pt x="61356" y="61377"/>
                  </a:lnTo>
                  <a:lnTo>
                    <a:pt x="93280" y="35208"/>
                  </a:lnTo>
                  <a:lnTo>
                    <a:pt x="129349" y="15952"/>
                  </a:lnTo>
                  <a:lnTo>
                    <a:pt x="168469" y="4063"/>
                  </a:lnTo>
                  <a:lnTo>
                    <a:pt x="209549" y="0"/>
                  </a:lnTo>
                  <a:lnTo>
                    <a:pt x="8519281" y="0"/>
                  </a:lnTo>
                  <a:lnTo>
                    <a:pt x="8560365" y="4063"/>
                  </a:lnTo>
                  <a:lnTo>
                    <a:pt x="8599493" y="15952"/>
                  </a:lnTo>
                  <a:lnTo>
                    <a:pt x="8635562" y="35208"/>
                  </a:lnTo>
                  <a:lnTo>
                    <a:pt x="8667475" y="61377"/>
                  </a:lnTo>
                  <a:lnTo>
                    <a:pt x="8693641" y="93293"/>
                  </a:lnTo>
                  <a:lnTo>
                    <a:pt x="8712901" y="129360"/>
                  </a:lnTo>
                  <a:lnTo>
                    <a:pt x="8724795" y="168478"/>
                  </a:lnTo>
                  <a:lnTo>
                    <a:pt x="8726903" y="189771"/>
                  </a:lnTo>
                  <a:lnTo>
                    <a:pt x="8726903" y="1790801"/>
                  </a:lnTo>
                  <a:lnTo>
                    <a:pt x="8712901" y="1851213"/>
                  </a:lnTo>
                  <a:lnTo>
                    <a:pt x="8693641" y="1887280"/>
                  </a:lnTo>
                  <a:lnTo>
                    <a:pt x="8667475" y="1919197"/>
                  </a:lnTo>
                  <a:lnTo>
                    <a:pt x="8635562" y="1945366"/>
                  </a:lnTo>
                  <a:lnTo>
                    <a:pt x="8599493" y="1964621"/>
                  </a:lnTo>
                  <a:lnTo>
                    <a:pt x="8560365" y="1976508"/>
                  </a:lnTo>
                  <a:lnTo>
                    <a:pt x="8519281" y="198057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1397" y="1538767"/>
              <a:ext cx="76200" cy="762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407247" y="1057437"/>
            <a:ext cx="6997065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190" dirty="0">
                <a:latin typeface="Verdana"/>
                <a:cs typeface="Verdana"/>
              </a:rPr>
              <a:t>Internet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100" dirty="0">
                <a:latin typeface="Verdana"/>
                <a:cs typeface="Verdana"/>
              </a:rPr>
              <a:t>of </a:t>
            </a:r>
            <a:r>
              <a:rPr sz="1800" b="1" spc="-140" dirty="0">
                <a:latin typeface="Verdana"/>
                <a:cs typeface="Verdana"/>
              </a:rPr>
              <a:t>Things</a:t>
            </a:r>
            <a:r>
              <a:rPr sz="1800" b="1" spc="-100" dirty="0">
                <a:latin typeface="Verdana"/>
                <a:cs typeface="Verdana"/>
              </a:rPr>
              <a:t> </a:t>
            </a:r>
            <a:r>
              <a:rPr sz="1800" b="1" spc="-320" dirty="0">
                <a:latin typeface="Verdana"/>
                <a:cs typeface="Verdana"/>
              </a:rPr>
              <a:t>(IoT):</a:t>
            </a:r>
            <a:endParaRPr sz="1800">
              <a:latin typeface="Verdana"/>
              <a:cs typeface="Verdana"/>
            </a:endParaRPr>
          </a:p>
          <a:p>
            <a:pPr marL="400685" marR="5080">
              <a:lnSpc>
                <a:spcPct val="114599"/>
              </a:lnSpc>
            </a:pPr>
            <a:r>
              <a:rPr sz="1800" b="1" spc="-160" dirty="0">
                <a:latin typeface="Verdana"/>
                <a:cs typeface="Verdana"/>
              </a:rPr>
              <a:t>Smart</a:t>
            </a:r>
            <a:r>
              <a:rPr sz="1800" b="1" spc="-125" dirty="0">
                <a:latin typeface="Verdana"/>
                <a:cs typeface="Verdana"/>
              </a:rPr>
              <a:t> </a:t>
            </a:r>
            <a:r>
              <a:rPr sz="1800" b="1" spc="-150" dirty="0">
                <a:latin typeface="Verdana"/>
                <a:cs typeface="Verdana"/>
              </a:rPr>
              <a:t>Fitting</a:t>
            </a:r>
            <a:r>
              <a:rPr sz="1800" b="1" spc="-120" dirty="0">
                <a:latin typeface="Verdana"/>
                <a:cs typeface="Verdana"/>
              </a:rPr>
              <a:t> </a:t>
            </a:r>
            <a:r>
              <a:rPr sz="1800" b="1" spc="-160" dirty="0">
                <a:latin typeface="Verdana"/>
                <a:cs typeface="Verdana"/>
              </a:rPr>
              <a:t>Rooms:</a:t>
            </a:r>
            <a:r>
              <a:rPr sz="1800" b="1" spc="-12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IoT-</a:t>
            </a:r>
            <a:r>
              <a:rPr sz="1800" dirty="0">
                <a:latin typeface="Verdana"/>
                <a:cs typeface="Verdana"/>
              </a:rPr>
              <a:t>enabled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fitting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rooms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provide personalized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recommendations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enhance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shopping experience.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09949" y="5748283"/>
            <a:ext cx="6981825" cy="1794510"/>
            <a:chOff x="1409949" y="5748283"/>
            <a:chExt cx="6981825" cy="1794510"/>
          </a:xfrm>
        </p:grpSpPr>
        <p:sp>
          <p:nvSpPr>
            <p:cNvPr id="15" name="object 15"/>
            <p:cNvSpPr/>
            <p:nvPr/>
          </p:nvSpPr>
          <p:spPr>
            <a:xfrm>
              <a:off x="1409949" y="5748283"/>
              <a:ext cx="6981825" cy="1794510"/>
            </a:xfrm>
            <a:custGeom>
              <a:avLst/>
              <a:gdLst/>
              <a:ahLst/>
              <a:cxnLst/>
              <a:rect l="l" t="t" r="r" b="b"/>
              <a:pathLst>
                <a:path w="6981825" h="1794509">
                  <a:moveTo>
                    <a:pt x="6771979" y="1794509"/>
                  </a:moveTo>
                  <a:lnTo>
                    <a:pt x="209549" y="1794509"/>
                  </a:lnTo>
                  <a:lnTo>
                    <a:pt x="168477" y="1790447"/>
                  </a:lnTo>
                  <a:lnTo>
                    <a:pt x="129358" y="1778564"/>
                  </a:lnTo>
                  <a:lnTo>
                    <a:pt x="93291" y="1759315"/>
                  </a:lnTo>
                  <a:lnTo>
                    <a:pt x="61374" y="1733153"/>
                  </a:lnTo>
                  <a:lnTo>
                    <a:pt x="35205" y="1701241"/>
                  </a:lnTo>
                  <a:lnTo>
                    <a:pt x="15950" y="1665171"/>
                  </a:lnTo>
                  <a:lnTo>
                    <a:pt x="4063" y="1626044"/>
                  </a:lnTo>
                  <a:lnTo>
                    <a:pt x="0" y="1584960"/>
                  </a:lnTo>
                  <a:lnTo>
                    <a:pt x="0" y="209549"/>
                  </a:lnTo>
                  <a:lnTo>
                    <a:pt x="4063" y="168482"/>
                  </a:lnTo>
                  <a:lnTo>
                    <a:pt x="15950" y="129364"/>
                  </a:lnTo>
                  <a:lnTo>
                    <a:pt x="35205" y="93298"/>
                  </a:lnTo>
                  <a:lnTo>
                    <a:pt x="61374" y="61386"/>
                  </a:lnTo>
                  <a:lnTo>
                    <a:pt x="93291" y="35219"/>
                  </a:lnTo>
                  <a:lnTo>
                    <a:pt x="129358" y="15959"/>
                  </a:lnTo>
                  <a:lnTo>
                    <a:pt x="168477" y="4066"/>
                  </a:lnTo>
                  <a:lnTo>
                    <a:pt x="209548" y="0"/>
                  </a:lnTo>
                  <a:lnTo>
                    <a:pt x="6771980" y="0"/>
                  </a:lnTo>
                  <a:lnTo>
                    <a:pt x="6813046" y="4066"/>
                  </a:lnTo>
                  <a:lnTo>
                    <a:pt x="6852164" y="15959"/>
                  </a:lnTo>
                  <a:lnTo>
                    <a:pt x="6888230" y="35219"/>
                  </a:lnTo>
                  <a:lnTo>
                    <a:pt x="6920142" y="61386"/>
                  </a:lnTo>
                  <a:lnTo>
                    <a:pt x="6946309" y="93298"/>
                  </a:lnTo>
                  <a:lnTo>
                    <a:pt x="6965569" y="129364"/>
                  </a:lnTo>
                  <a:lnTo>
                    <a:pt x="6977462" y="168482"/>
                  </a:lnTo>
                  <a:lnTo>
                    <a:pt x="6981529" y="209549"/>
                  </a:lnTo>
                  <a:lnTo>
                    <a:pt x="6981529" y="1584960"/>
                  </a:lnTo>
                  <a:lnTo>
                    <a:pt x="6977462" y="1626044"/>
                  </a:lnTo>
                  <a:lnTo>
                    <a:pt x="6965569" y="1665171"/>
                  </a:lnTo>
                  <a:lnTo>
                    <a:pt x="6946309" y="1701241"/>
                  </a:lnTo>
                  <a:lnTo>
                    <a:pt x="6920142" y="1733153"/>
                  </a:lnTo>
                  <a:lnTo>
                    <a:pt x="6888230" y="1759315"/>
                  </a:lnTo>
                  <a:lnTo>
                    <a:pt x="6852164" y="1778564"/>
                  </a:lnTo>
                  <a:lnTo>
                    <a:pt x="6813046" y="1790447"/>
                  </a:lnTo>
                  <a:lnTo>
                    <a:pt x="6771979" y="179450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6766" y="6432194"/>
              <a:ext cx="76200" cy="762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642616" y="5950864"/>
            <a:ext cx="6485255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80" dirty="0">
                <a:latin typeface="Verdana"/>
                <a:cs typeface="Verdana"/>
              </a:rPr>
              <a:t>Cloud</a:t>
            </a:r>
            <a:r>
              <a:rPr sz="1800" b="1" spc="-125" dirty="0">
                <a:latin typeface="Verdana"/>
                <a:cs typeface="Verdana"/>
              </a:rPr>
              <a:t> </a:t>
            </a:r>
            <a:r>
              <a:rPr sz="1800" b="1" spc="-55" dirty="0">
                <a:latin typeface="Verdana"/>
                <a:cs typeface="Verdana"/>
              </a:rPr>
              <a:t>Computing:</a:t>
            </a:r>
            <a:endParaRPr sz="1800">
              <a:latin typeface="Verdana"/>
              <a:cs typeface="Verdana"/>
            </a:endParaRPr>
          </a:p>
          <a:p>
            <a:pPr marL="400685" marR="5080">
              <a:lnSpc>
                <a:spcPct val="114599"/>
              </a:lnSpc>
            </a:pPr>
            <a:r>
              <a:rPr sz="1800" b="1" spc="-110" dirty="0">
                <a:latin typeface="Verdana"/>
                <a:cs typeface="Verdana"/>
              </a:rPr>
              <a:t>Scalability</a:t>
            </a:r>
            <a:r>
              <a:rPr sz="1800" b="1" spc="-100" dirty="0">
                <a:latin typeface="Verdana"/>
                <a:cs typeface="Verdana"/>
              </a:rPr>
              <a:t> </a:t>
            </a:r>
            <a:r>
              <a:rPr sz="1800" b="1" spc="-155" dirty="0">
                <a:latin typeface="Verdana"/>
                <a:cs typeface="Verdana"/>
              </a:rPr>
              <a:t>and</a:t>
            </a:r>
            <a:r>
              <a:rPr sz="1800" b="1" spc="-100" dirty="0">
                <a:latin typeface="Verdana"/>
                <a:cs typeface="Verdana"/>
              </a:rPr>
              <a:t> </a:t>
            </a:r>
            <a:r>
              <a:rPr sz="1800" b="1" spc="-140" dirty="0">
                <a:latin typeface="Verdana"/>
                <a:cs typeface="Verdana"/>
              </a:rPr>
              <a:t>Flexibility:</a:t>
            </a:r>
            <a:r>
              <a:rPr sz="1800" b="1" spc="-10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Myntra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leverages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cloud- </a:t>
            </a:r>
            <a:r>
              <a:rPr sz="1800" dirty="0">
                <a:latin typeface="Verdana"/>
                <a:cs typeface="Verdana"/>
              </a:rPr>
              <a:t>based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infrastructure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scale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its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platform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meet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peak </a:t>
            </a:r>
            <a:r>
              <a:rPr sz="1800" spc="-40" dirty="0">
                <a:latin typeface="Verdana"/>
                <a:cs typeface="Verdana"/>
              </a:rPr>
              <a:t>demand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adapt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changing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business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needs</a:t>
            </a:r>
            <a:r>
              <a:rPr sz="1800" b="1" spc="-1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99198" y="3426713"/>
            <a:ext cx="9344660" cy="1794510"/>
          </a:xfrm>
          <a:custGeom>
            <a:avLst/>
            <a:gdLst/>
            <a:ahLst/>
            <a:cxnLst/>
            <a:rect l="l" t="t" r="r" b="b"/>
            <a:pathLst>
              <a:path w="9344660" h="1794510">
                <a:moveTo>
                  <a:pt x="9134541" y="1794509"/>
                </a:moveTo>
                <a:lnTo>
                  <a:pt x="209509" y="1794509"/>
                </a:lnTo>
                <a:lnTo>
                  <a:pt x="168442" y="1790443"/>
                </a:lnTo>
                <a:lnTo>
                  <a:pt x="129324" y="1778549"/>
                </a:lnTo>
                <a:lnTo>
                  <a:pt x="93258" y="1759289"/>
                </a:lnTo>
                <a:lnTo>
                  <a:pt x="61346" y="1733123"/>
                </a:lnTo>
                <a:lnTo>
                  <a:pt x="35167" y="1701211"/>
                </a:lnTo>
                <a:lnTo>
                  <a:pt x="15908" y="1665145"/>
                </a:lnTo>
                <a:lnTo>
                  <a:pt x="4022" y="1626026"/>
                </a:lnTo>
                <a:lnTo>
                  <a:pt x="0" y="1585366"/>
                </a:lnTo>
                <a:lnTo>
                  <a:pt x="0" y="209142"/>
                </a:lnTo>
                <a:lnTo>
                  <a:pt x="4022" y="168465"/>
                </a:lnTo>
                <a:lnTo>
                  <a:pt x="15908" y="129337"/>
                </a:lnTo>
                <a:lnTo>
                  <a:pt x="35167" y="93268"/>
                </a:lnTo>
                <a:lnTo>
                  <a:pt x="61346" y="61356"/>
                </a:lnTo>
                <a:lnTo>
                  <a:pt x="93258" y="35194"/>
                </a:lnTo>
                <a:lnTo>
                  <a:pt x="129324" y="15944"/>
                </a:lnTo>
                <a:lnTo>
                  <a:pt x="168442" y="4061"/>
                </a:lnTo>
                <a:lnTo>
                  <a:pt x="209508" y="0"/>
                </a:lnTo>
                <a:lnTo>
                  <a:pt x="9134542" y="0"/>
                </a:lnTo>
                <a:lnTo>
                  <a:pt x="9175608" y="4061"/>
                </a:lnTo>
                <a:lnTo>
                  <a:pt x="9214726" y="15944"/>
                </a:lnTo>
                <a:lnTo>
                  <a:pt x="9250792" y="35194"/>
                </a:lnTo>
                <a:lnTo>
                  <a:pt x="9282704" y="61356"/>
                </a:lnTo>
                <a:lnTo>
                  <a:pt x="9308871" y="93268"/>
                </a:lnTo>
                <a:lnTo>
                  <a:pt x="9328131" y="129337"/>
                </a:lnTo>
                <a:lnTo>
                  <a:pt x="9340024" y="168465"/>
                </a:lnTo>
                <a:lnTo>
                  <a:pt x="9344051" y="209142"/>
                </a:lnTo>
                <a:lnTo>
                  <a:pt x="9344051" y="1585366"/>
                </a:lnTo>
                <a:lnTo>
                  <a:pt x="9340024" y="1626026"/>
                </a:lnTo>
                <a:lnTo>
                  <a:pt x="9328131" y="1665145"/>
                </a:lnTo>
                <a:lnTo>
                  <a:pt x="9308871" y="1701211"/>
                </a:lnTo>
                <a:lnTo>
                  <a:pt x="9282704" y="1733123"/>
                </a:lnTo>
                <a:lnTo>
                  <a:pt x="9250792" y="1759289"/>
                </a:lnTo>
                <a:lnTo>
                  <a:pt x="9214726" y="1778549"/>
                </a:lnTo>
                <a:lnTo>
                  <a:pt x="9175608" y="1790443"/>
                </a:lnTo>
                <a:lnTo>
                  <a:pt x="9134541" y="179450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14850" y="3669268"/>
            <a:ext cx="407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latin typeface="Verdana"/>
                <a:cs typeface="Verdana"/>
              </a:rPr>
              <a:t>Natural</a:t>
            </a:r>
            <a:r>
              <a:rPr sz="1800" b="1" spc="-85" dirty="0">
                <a:latin typeface="Verdana"/>
                <a:cs typeface="Verdana"/>
              </a:rPr>
              <a:t> </a:t>
            </a:r>
            <a:r>
              <a:rPr sz="1800" b="1" spc="-150" dirty="0">
                <a:latin typeface="Verdana"/>
                <a:cs typeface="Verdana"/>
              </a:rPr>
              <a:t>Language</a:t>
            </a:r>
            <a:r>
              <a:rPr sz="1800" b="1" spc="-80" dirty="0">
                <a:latin typeface="Verdana"/>
                <a:cs typeface="Verdana"/>
              </a:rPr>
              <a:t> </a:t>
            </a:r>
            <a:r>
              <a:rPr sz="1800" b="1" spc="-100" dirty="0">
                <a:latin typeface="Verdana"/>
                <a:cs typeface="Verdana"/>
              </a:rPr>
              <a:t>Processing</a:t>
            </a:r>
            <a:r>
              <a:rPr sz="1800" b="1" spc="-80" dirty="0">
                <a:latin typeface="Verdana"/>
                <a:cs typeface="Verdana"/>
              </a:rPr>
              <a:t> </a:t>
            </a:r>
            <a:r>
              <a:rPr sz="1800" b="1" spc="-285" dirty="0">
                <a:latin typeface="Verdana"/>
                <a:cs typeface="Verdana"/>
              </a:rPr>
              <a:t>(NLP):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999000" y="4110593"/>
            <a:ext cx="9287510" cy="4843145"/>
            <a:chOff x="6999000" y="4110593"/>
            <a:chExt cx="9287510" cy="484314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99000" y="4110593"/>
              <a:ext cx="76200" cy="76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986814" y="5748284"/>
              <a:ext cx="7299325" cy="3205480"/>
            </a:xfrm>
            <a:custGeom>
              <a:avLst/>
              <a:gdLst/>
              <a:ahLst/>
              <a:cxnLst/>
              <a:rect l="l" t="t" r="r" b="b"/>
              <a:pathLst>
                <a:path w="7299325" h="3205479">
                  <a:moveTo>
                    <a:pt x="7091965" y="3205087"/>
                  </a:moveTo>
                  <a:lnTo>
                    <a:pt x="209486" y="3205087"/>
                  </a:lnTo>
                  <a:lnTo>
                    <a:pt x="168482" y="3201031"/>
                  </a:lnTo>
                  <a:lnTo>
                    <a:pt x="129364" y="3189148"/>
                  </a:lnTo>
                  <a:lnTo>
                    <a:pt x="93298" y="3169899"/>
                  </a:lnTo>
                  <a:lnTo>
                    <a:pt x="61386" y="3143737"/>
                  </a:lnTo>
                  <a:lnTo>
                    <a:pt x="35219" y="3111808"/>
                  </a:lnTo>
                  <a:lnTo>
                    <a:pt x="15959" y="3075732"/>
                  </a:lnTo>
                  <a:lnTo>
                    <a:pt x="4066" y="3036611"/>
                  </a:lnTo>
                  <a:lnTo>
                    <a:pt x="0" y="2995545"/>
                  </a:lnTo>
                  <a:lnTo>
                    <a:pt x="0" y="209547"/>
                  </a:lnTo>
                  <a:lnTo>
                    <a:pt x="4066" y="168482"/>
                  </a:lnTo>
                  <a:lnTo>
                    <a:pt x="15959" y="129364"/>
                  </a:lnTo>
                  <a:lnTo>
                    <a:pt x="35219" y="93298"/>
                  </a:lnTo>
                  <a:lnTo>
                    <a:pt x="61386" y="61386"/>
                  </a:lnTo>
                  <a:lnTo>
                    <a:pt x="93298" y="35219"/>
                  </a:lnTo>
                  <a:lnTo>
                    <a:pt x="129364" y="15959"/>
                  </a:lnTo>
                  <a:lnTo>
                    <a:pt x="168482" y="4066"/>
                  </a:lnTo>
                  <a:lnTo>
                    <a:pt x="209548" y="0"/>
                  </a:lnTo>
                  <a:lnTo>
                    <a:pt x="7091904" y="0"/>
                  </a:lnTo>
                  <a:lnTo>
                    <a:pt x="7132983" y="4066"/>
                  </a:lnTo>
                  <a:lnTo>
                    <a:pt x="7172103" y="15959"/>
                  </a:lnTo>
                  <a:lnTo>
                    <a:pt x="7208171" y="35219"/>
                  </a:lnTo>
                  <a:lnTo>
                    <a:pt x="7240096" y="61386"/>
                  </a:lnTo>
                  <a:lnTo>
                    <a:pt x="7266258" y="93298"/>
                  </a:lnTo>
                  <a:lnTo>
                    <a:pt x="7285507" y="129364"/>
                  </a:lnTo>
                  <a:lnTo>
                    <a:pt x="7297390" y="168482"/>
                  </a:lnTo>
                  <a:lnTo>
                    <a:pt x="7299085" y="185617"/>
                  </a:lnTo>
                  <a:lnTo>
                    <a:pt x="7299085" y="3019476"/>
                  </a:lnTo>
                  <a:lnTo>
                    <a:pt x="7285507" y="3075732"/>
                  </a:lnTo>
                  <a:lnTo>
                    <a:pt x="7266258" y="3111808"/>
                  </a:lnTo>
                  <a:lnTo>
                    <a:pt x="7240096" y="3143737"/>
                  </a:lnTo>
                  <a:lnTo>
                    <a:pt x="7208171" y="3169899"/>
                  </a:lnTo>
                  <a:lnTo>
                    <a:pt x="7172103" y="3189148"/>
                  </a:lnTo>
                  <a:lnTo>
                    <a:pt x="7132983" y="3201031"/>
                  </a:lnTo>
                  <a:lnTo>
                    <a:pt x="7091965" y="320508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49023" y="6432194"/>
              <a:ext cx="76200" cy="762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203440" y="3943588"/>
            <a:ext cx="799274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spc="-75" dirty="0">
                <a:latin typeface="Verdana"/>
                <a:cs typeface="Verdana"/>
              </a:rPr>
              <a:t>Voice</a:t>
            </a:r>
            <a:r>
              <a:rPr sz="1800" b="1" spc="-120" dirty="0">
                <a:latin typeface="Verdana"/>
                <a:cs typeface="Verdana"/>
              </a:rPr>
              <a:t> </a:t>
            </a:r>
            <a:r>
              <a:rPr sz="1800" b="1" spc="-100" dirty="0">
                <a:latin typeface="Verdana"/>
                <a:cs typeface="Verdana"/>
              </a:rPr>
              <a:t>Search</a:t>
            </a:r>
            <a:r>
              <a:rPr sz="1800" b="1" spc="-120" dirty="0">
                <a:latin typeface="Verdana"/>
                <a:cs typeface="Verdana"/>
              </a:rPr>
              <a:t> </a:t>
            </a:r>
            <a:r>
              <a:rPr sz="1800" b="1" spc="-155" dirty="0">
                <a:latin typeface="Verdana"/>
                <a:cs typeface="Verdana"/>
              </a:rPr>
              <a:t>and</a:t>
            </a:r>
            <a:r>
              <a:rPr sz="1800" b="1" spc="-120" dirty="0">
                <a:latin typeface="Verdana"/>
                <a:cs typeface="Verdana"/>
              </a:rPr>
              <a:t> </a:t>
            </a:r>
            <a:r>
              <a:rPr sz="1800" b="1" spc="-125" dirty="0">
                <a:latin typeface="Verdana"/>
                <a:cs typeface="Verdana"/>
              </a:rPr>
              <a:t>Chatbots:</a:t>
            </a:r>
            <a:r>
              <a:rPr sz="1800" b="1" spc="-1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NLP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allows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users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search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for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products </a:t>
            </a:r>
            <a:r>
              <a:rPr sz="1800" spc="-50" dirty="0">
                <a:latin typeface="Verdana"/>
                <a:cs typeface="Verdana"/>
              </a:rPr>
              <a:t>using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voice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commands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interact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with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chatbots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for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customer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support.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64873" y="5950864"/>
            <a:ext cx="6381115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135" dirty="0">
                <a:latin typeface="Verdana"/>
                <a:cs typeface="Verdana"/>
              </a:rPr>
              <a:t>Other</a:t>
            </a:r>
            <a:r>
              <a:rPr sz="1800" b="1" spc="-114" dirty="0">
                <a:latin typeface="Verdana"/>
                <a:cs typeface="Verdana"/>
              </a:rPr>
              <a:t> </a:t>
            </a:r>
            <a:r>
              <a:rPr sz="1800" b="1" spc="-30" dirty="0">
                <a:latin typeface="Verdana"/>
                <a:cs typeface="Verdana"/>
              </a:rPr>
              <a:t>Technologies:</a:t>
            </a:r>
            <a:endParaRPr sz="1800">
              <a:latin typeface="Verdana"/>
              <a:cs typeface="Verdana"/>
            </a:endParaRPr>
          </a:p>
          <a:p>
            <a:pPr marL="400685" marR="5080">
              <a:lnSpc>
                <a:spcPct val="114599"/>
              </a:lnSpc>
            </a:pPr>
            <a:r>
              <a:rPr sz="1800" b="1" spc="-85" dirty="0">
                <a:latin typeface="Verdana"/>
                <a:cs typeface="Verdana"/>
              </a:rPr>
              <a:t>Mobile</a:t>
            </a:r>
            <a:r>
              <a:rPr sz="1800" b="1" spc="-125" dirty="0">
                <a:latin typeface="Verdana"/>
                <a:cs typeface="Verdana"/>
              </a:rPr>
              <a:t> </a:t>
            </a:r>
            <a:r>
              <a:rPr sz="1800" b="1" spc="-120" dirty="0">
                <a:latin typeface="Verdana"/>
                <a:cs typeface="Verdana"/>
              </a:rPr>
              <a:t>App</a:t>
            </a:r>
            <a:r>
              <a:rPr sz="1800" b="1" spc="-130" dirty="0">
                <a:latin typeface="Verdana"/>
                <a:cs typeface="Verdana"/>
              </a:rPr>
              <a:t> </a:t>
            </a:r>
            <a:r>
              <a:rPr sz="1800" b="1" spc="-160" dirty="0">
                <a:latin typeface="Verdana"/>
                <a:cs typeface="Verdana"/>
              </a:rPr>
              <a:t>Optimization:</a:t>
            </a:r>
            <a:r>
              <a:rPr sz="1800" b="1" spc="-12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Myntra's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app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designed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to </a:t>
            </a:r>
            <a:r>
              <a:rPr sz="1800" spc="-35" dirty="0">
                <a:latin typeface="Verdana"/>
                <a:cs typeface="Verdana"/>
              </a:rPr>
              <a:t>provide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seamless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engaging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mobile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shopping experience.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49023" y="7689494"/>
            <a:ext cx="76200" cy="7620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9853463" y="7522488"/>
            <a:ext cx="555498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spc="-160" dirty="0">
                <a:latin typeface="Verdana"/>
                <a:cs typeface="Verdana"/>
              </a:rPr>
              <a:t>Data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135" dirty="0">
                <a:latin typeface="Verdana"/>
                <a:cs typeface="Verdana"/>
              </a:rPr>
              <a:t>Analytics: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Myntra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data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analytics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gain </a:t>
            </a:r>
            <a:r>
              <a:rPr sz="1800" spc="-45" dirty="0">
                <a:latin typeface="Verdana"/>
                <a:cs typeface="Verdana"/>
              </a:rPr>
              <a:t>insights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into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customer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behavior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optimize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its </a:t>
            </a:r>
            <a:r>
              <a:rPr sz="1800" spc="-65" dirty="0">
                <a:latin typeface="Verdana"/>
                <a:cs typeface="Verdana"/>
              </a:rPr>
              <a:t>marketing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operations.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63233" y="9202489"/>
            <a:ext cx="1407668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60" dirty="0">
                <a:latin typeface="Verdana"/>
                <a:cs typeface="Verdana"/>
              </a:rPr>
              <a:t>Myntra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has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implemented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stay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ahead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the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curve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and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provide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superior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shopping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experience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its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customers.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62340" y="8474063"/>
            <a:ext cx="3667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490" dirty="0">
                <a:latin typeface="Verdana"/>
                <a:cs typeface="Verdana"/>
              </a:rPr>
              <a:t>Impact</a:t>
            </a:r>
            <a:r>
              <a:rPr sz="3000" b="1" spc="-630" dirty="0">
                <a:latin typeface="Verdana"/>
                <a:cs typeface="Verdana"/>
              </a:rPr>
              <a:t> </a:t>
            </a:r>
            <a:r>
              <a:rPr sz="3000" b="1" spc="-254" dirty="0">
                <a:latin typeface="Verdana"/>
                <a:cs typeface="Verdana"/>
              </a:rPr>
              <a:t>of</a:t>
            </a:r>
            <a:r>
              <a:rPr sz="3000" b="1" spc="-630" dirty="0">
                <a:latin typeface="Verdana"/>
                <a:cs typeface="Verdana"/>
              </a:rPr>
              <a:t> </a:t>
            </a:r>
            <a:r>
              <a:rPr sz="3000" b="1" spc="-370" dirty="0">
                <a:latin typeface="Verdana"/>
                <a:cs typeface="Verdana"/>
              </a:rPr>
              <a:t>Technology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6456" y="0"/>
            <a:ext cx="1396885" cy="6984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3521" y="6311036"/>
            <a:ext cx="1396867" cy="13968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602205"/>
            <a:ext cx="2244598" cy="6847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574" y="4492191"/>
            <a:ext cx="801118" cy="9649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8415" y="7492789"/>
            <a:ext cx="964958" cy="176077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7645939" y="0"/>
            <a:ext cx="642620" cy="10287000"/>
          </a:xfrm>
          <a:custGeom>
            <a:avLst/>
            <a:gdLst/>
            <a:ahLst/>
            <a:cxnLst/>
            <a:rect l="l" t="t" r="r" b="b"/>
            <a:pathLst>
              <a:path w="642619" h="10287000">
                <a:moveTo>
                  <a:pt x="642060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42060" y="0"/>
                </a:lnTo>
                <a:lnTo>
                  <a:pt x="642060" y="10286999"/>
                </a:lnTo>
                <a:close/>
              </a:path>
            </a:pathLst>
          </a:custGeom>
          <a:solidFill>
            <a:srgbClr val="387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2989" y="2503718"/>
            <a:ext cx="13422630" cy="756920"/>
          </a:xfrm>
          <a:custGeom>
            <a:avLst/>
            <a:gdLst/>
            <a:ahLst/>
            <a:cxnLst/>
            <a:rect l="l" t="t" r="r" b="b"/>
            <a:pathLst>
              <a:path w="13422630" h="756920">
                <a:moveTo>
                  <a:pt x="13212577" y="756745"/>
                </a:moveTo>
                <a:lnTo>
                  <a:pt x="209426" y="756745"/>
                </a:lnTo>
                <a:lnTo>
                  <a:pt x="168477" y="752690"/>
                </a:lnTo>
                <a:lnTo>
                  <a:pt x="129357" y="740797"/>
                </a:lnTo>
                <a:lnTo>
                  <a:pt x="93290" y="721537"/>
                </a:lnTo>
                <a:lnTo>
                  <a:pt x="61374" y="695370"/>
                </a:lnTo>
                <a:lnTo>
                  <a:pt x="35205" y="663459"/>
                </a:lnTo>
                <a:lnTo>
                  <a:pt x="15950" y="627392"/>
                </a:lnTo>
                <a:lnTo>
                  <a:pt x="4063" y="588274"/>
                </a:lnTo>
                <a:lnTo>
                  <a:pt x="0" y="547207"/>
                </a:lnTo>
                <a:lnTo>
                  <a:pt x="0" y="209549"/>
                </a:lnTo>
                <a:lnTo>
                  <a:pt x="4063" y="168478"/>
                </a:lnTo>
                <a:lnTo>
                  <a:pt x="15950" y="129360"/>
                </a:lnTo>
                <a:lnTo>
                  <a:pt x="35205" y="93293"/>
                </a:lnTo>
                <a:lnTo>
                  <a:pt x="61374" y="61377"/>
                </a:lnTo>
                <a:lnTo>
                  <a:pt x="93290" y="35208"/>
                </a:lnTo>
                <a:lnTo>
                  <a:pt x="129357" y="15952"/>
                </a:lnTo>
                <a:lnTo>
                  <a:pt x="168477" y="4063"/>
                </a:lnTo>
                <a:lnTo>
                  <a:pt x="209549" y="0"/>
                </a:lnTo>
                <a:lnTo>
                  <a:pt x="13212454" y="0"/>
                </a:lnTo>
                <a:lnTo>
                  <a:pt x="13253538" y="4063"/>
                </a:lnTo>
                <a:lnTo>
                  <a:pt x="13292666" y="15952"/>
                </a:lnTo>
                <a:lnTo>
                  <a:pt x="13328735" y="35208"/>
                </a:lnTo>
                <a:lnTo>
                  <a:pt x="13360647" y="61377"/>
                </a:lnTo>
                <a:lnTo>
                  <a:pt x="13386809" y="93293"/>
                </a:lnTo>
                <a:lnTo>
                  <a:pt x="13406059" y="129360"/>
                </a:lnTo>
                <a:lnTo>
                  <a:pt x="13417942" y="168478"/>
                </a:lnTo>
                <a:lnTo>
                  <a:pt x="13422004" y="209549"/>
                </a:lnTo>
                <a:lnTo>
                  <a:pt x="13422004" y="547207"/>
                </a:lnTo>
                <a:lnTo>
                  <a:pt x="13417942" y="588274"/>
                </a:lnTo>
                <a:lnTo>
                  <a:pt x="13406059" y="627392"/>
                </a:lnTo>
                <a:lnTo>
                  <a:pt x="13386809" y="663459"/>
                </a:lnTo>
                <a:lnTo>
                  <a:pt x="13360647" y="695370"/>
                </a:lnTo>
                <a:lnTo>
                  <a:pt x="13328735" y="721537"/>
                </a:lnTo>
                <a:lnTo>
                  <a:pt x="13292666" y="740797"/>
                </a:lnTo>
                <a:lnTo>
                  <a:pt x="13253538" y="752690"/>
                </a:lnTo>
                <a:lnTo>
                  <a:pt x="13212577" y="75674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2989" y="3603375"/>
            <a:ext cx="13422630" cy="758825"/>
          </a:xfrm>
          <a:custGeom>
            <a:avLst/>
            <a:gdLst/>
            <a:ahLst/>
            <a:cxnLst/>
            <a:rect l="l" t="t" r="r" b="b"/>
            <a:pathLst>
              <a:path w="13422630" h="758825">
                <a:moveTo>
                  <a:pt x="13212484" y="758708"/>
                </a:moveTo>
                <a:lnTo>
                  <a:pt x="209549" y="758708"/>
                </a:lnTo>
                <a:lnTo>
                  <a:pt x="168477" y="754641"/>
                </a:lnTo>
                <a:lnTo>
                  <a:pt x="129357" y="742747"/>
                </a:lnTo>
                <a:lnTo>
                  <a:pt x="93290" y="723487"/>
                </a:lnTo>
                <a:lnTo>
                  <a:pt x="61374" y="697321"/>
                </a:lnTo>
                <a:lnTo>
                  <a:pt x="35205" y="665409"/>
                </a:lnTo>
                <a:lnTo>
                  <a:pt x="15950" y="629343"/>
                </a:lnTo>
                <a:lnTo>
                  <a:pt x="4063" y="590225"/>
                </a:lnTo>
                <a:lnTo>
                  <a:pt x="0" y="549158"/>
                </a:lnTo>
                <a:lnTo>
                  <a:pt x="0" y="209549"/>
                </a:lnTo>
                <a:lnTo>
                  <a:pt x="4063" y="168469"/>
                </a:lnTo>
                <a:lnTo>
                  <a:pt x="15950" y="129349"/>
                </a:lnTo>
                <a:lnTo>
                  <a:pt x="35205" y="93281"/>
                </a:lnTo>
                <a:lnTo>
                  <a:pt x="61374" y="61356"/>
                </a:lnTo>
                <a:lnTo>
                  <a:pt x="93290" y="35194"/>
                </a:lnTo>
                <a:lnTo>
                  <a:pt x="129357" y="15944"/>
                </a:lnTo>
                <a:lnTo>
                  <a:pt x="168477" y="4061"/>
                </a:lnTo>
                <a:lnTo>
                  <a:pt x="209549" y="0"/>
                </a:lnTo>
                <a:lnTo>
                  <a:pt x="13212485" y="0"/>
                </a:lnTo>
                <a:lnTo>
                  <a:pt x="13253551" y="4061"/>
                </a:lnTo>
                <a:lnTo>
                  <a:pt x="13292669" y="15944"/>
                </a:lnTo>
                <a:lnTo>
                  <a:pt x="13328736" y="35194"/>
                </a:lnTo>
                <a:lnTo>
                  <a:pt x="13360647" y="61356"/>
                </a:lnTo>
                <a:lnTo>
                  <a:pt x="13386814" y="93281"/>
                </a:lnTo>
                <a:lnTo>
                  <a:pt x="13406074" y="129349"/>
                </a:lnTo>
                <a:lnTo>
                  <a:pt x="13417968" y="168469"/>
                </a:lnTo>
                <a:lnTo>
                  <a:pt x="13422034" y="209549"/>
                </a:lnTo>
                <a:lnTo>
                  <a:pt x="13422034" y="549158"/>
                </a:lnTo>
                <a:lnTo>
                  <a:pt x="13417968" y="590225"/>
                </a:lnTo>
                <a:lnTo>
                  <a:pt x="13406074" y="629343"/>
                </a:lnTo>
                <a:lnTo>
                  <a:pt x="13386814" y="665409"/>
                </a:lnTo>
                <a:lnTo>
                  <a:pt x="13360647" y="697321"/>
                </a:lnTo>
                <a:lnTo>
                  <a:pt x="13328736" y="723487"/>
                </a:lnTo>
                <a:lnTo>
                  <a:pt x="13292669" y="742747"/>
                </a:lnTo>
                <a:lnTo>
                  <a:pt x="13253551" y="754641"/>
                </a:lnTo>
                <a:lnTo>
                  <a:pt x="13212484" y="7587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2989" y="4704984"/>
            <a:ext cx="13422630" cy="749300"/>
          </a:xfrm>
          <a:custGeom>
            <a:avLst/>
            <a:gdLst/>
            <a:ahLst/>
            <a:cxnLst/>
            <a:rect l="l" t="t" r="r" b="b"/>
            <a:pathLst>
              <a:path w="13422630" h="749300">
                <a:moveTo>
                  <a:pt x="13212486" y="748799"/>
                </a:moveTo>
                <a:lnTo>
                  <a:pt x="209519" y="748799"/>
                </a:lnTo>
                <a:lnTo>
                  <a:pt x="168477" y="744735"/>
                </a:lnTo>
                <a:lnTo>
                  <a:pt x="129357" y="732841"/>
                </a:lnTo>
                <a:lnTo>
                  <a:pt x="93290" y="713581"/>
                </a:lnTo>
                <a:lnTo>
                  <a:pt x="61374" y="687415"/>
                </a:lnTo>
                <a:lnTo>
                  <a:pt x="35205" y="655503"/>
                </a:lnTo>
                <a:lnTo>
                  <a:pt x="15950" y="619437"/>
                </a:lnTo>
                <a:lnTo>
                  <a:pt x="4063" y="580319"/>
                </a:lnTo>
                <a:lnTo>
                  <a:pt x="0" y="539252"/>
                </a:lnTo>
                <a:lnTo>
                  <a:pt x="0" y="209549"/>
                </a:lnTo>
                <a:lnTo>
                  <a:pt x="4063" y="168469"/>
                </a:lnTo>
                <a:lnTo>
                  <a:pt x="15950" y="129349"/>
                </a:lnTo>
                <a:lnTo>
                  <a:pt x="35205" y="93281"/>
                </a:lnTo>
                <a:lnTo>
                  <a:pt x="61374" y="61356"/>
                </a:lnTo>
                <a:lnTo>
                  <a:pt x="93290" y="35194"/>
                </a:lnTo>
                <a:lnTo>
                  <a:pt x="129357" y="15944"/>
                </a:lnTo>
                <a:lnTo>
                  <a:pt x="168477" y="4061"/>
                </a:lnTo>
                <a:lnTo>
                  <a:pt x="209548" y="0"/>
                </a:lnTo>
                <a:lnTo>
                  <a:pt x="13212456" y="0"/>
                </a:lnTo>
                <a:lnTo>
                  <a:pt x="13253540" y="4061"/>
                </a:lnTo>
                <a:lnTo>
                  <a:pt x="13292667" y="15944"/>
                </a:lnTo>
                <a:lnTo>
                  <a:pt x="13328737" y="35194"/>
                </a:lnTo>
                <a:lnTo>
                  <a:pt x="13360649" y="61356"/>
                </a:lnTo>
                <a:lnTo>
                  <a:pt x="13386811" y="93281"/>
                </a:lnTo>
                <a:lnTo>
                  <a:pt x="13406060" y="129349"/>
                </a:lnTo>
                <a:lnTo>
                  <a:pt x="13417943" y="168469"/>
                </a:lnTo>
                <a:lnTo>
                  <a:pt x="13422005" y="209549"/>
                </a:lnTo>
                <a:lnTo>
                  <a:pt x="13422005" y="539252"/>
                </a:lnTo>
                <a:lnTo>
                  <a:pt x="13417943" y="580319"/>
                </a:lnTo>
                <a:lnTo>
                  <a:pt x="13406060" y="619437"/>
                </a:lnTo>
                <a:lnTo>
                  <a:pt x="13386811" y="655503"/>
                </a:lnTo>
                <a:lnTo>
                  <a:pt x="13360649" y="687415"/>
                </a:lnTo>
                <a:lnTo>
                  <a:pt x="13328737" y="713581"/>
                </a:lnTo>
                <a:lnTo>
                  <a:pt x="13292667" y="732841"/>
                </a:lnTo>
                <a:lnTo>
                  <a:pt x="13253540" y="744735"/>
                </a:lnTo>
                <a:lnTo>
                  <a:pt x="13212486" y="7487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2989" y="5796686"/>
            <a:ext cx="13422630" cy="795020"/>
          </a:xfrm>
          <a:custGeom>
            <a:avLst/>
            <a:gdLst/>
            <a:ahLst/>
            <a:cxnLst/>
            <a:rect l="l" t="t" r="r" b="b"/>
            <a:pathLst>
              <a:path w="13422630" h="795020">
                <a:moveTo>
                  <a:pt x="13212454" y="794857"/>
                </a:moveTo>
                <a:lnTo>
                  <a:pt x="209549" y="794857"/>
                </a:lnTo>
                <a:lnTo>
                  <a:pt x="168477" y="790794"/>
                </a:lnTo>
                <a:lnTo>
                  <a:pt x="129357" y="778908"/>
                </a:lnTo>
                <a:lnTo>
                  <a:pt x="93290" y="759650"/>
                </a:lnTo>
                <a:lnTo>
                  <a:pt x="61374" y="733470"/>
                </a:lnTo>
                <a:lnTo>
                  <a:pt x="35205" y="701558"/>
                </a:lnTo>
                <a:lnTo>
                  <a:pt x="15950" y="665492"/>
                </a:lnTo>
                <a:lnTo>
                  <a:pt x="4063" y="626374"/>
                </a:lnTo>
                <a:lnTo>
                  <a:pt x="0" y="585307"/>
                </a:lnTo>
                <a:lnTo>
                  <a:pt x="0" y="209549"/>
                </a:lnTo>
                <a:lnTo>
                  <a:pt x="4063" y="168469"/>
                </a:lnTo>
                <a:lnTo>
                  <a:pt x="15950" y="129349"/>
                </a:lnTo>
                <a:lnTo>
                  <a:pt x="35205" y="93281"/>
                </a:lnTo>
                <a:lnTo>
                  <a:pt x="61374" y="61356"/>
                </a:lnTo>
                <a:lnTo>
                  <a:pt x="93290" y="35194"/>
                </a:lnTo>
                <a:lnTo>
                  <a:pt x="129357" y="15944"/>
                </a:lnTo>
                <a:lnTo>
                  <a:pt x="168477" y="4061"/>
                </a:lnTo>
                <a:lnTo>
                  <a:pt x="209548" y="0"/>
                </a:lnTo>
                <a:lnTo>
                  <a:pt x="13212455" y="0"/>
                </a:lnTo>
                <a:lnTo>
                  <a:pt x="13253539" y="4061"/>
                </a:lnTo>
                <a:lnTo>
                  <a:pt x="13292666" y="15944"/>
                </a:lnTo>
                <a:lnTo>
                  <a:pt x="13328736" y="35194"/>
                </a:lnTo>
                <a:lnTo>
                  <a:pt x="13360648" y="61356"/>
                </a:lnTo>
                <a:lnTo>
                  <a:pt x="13386810" y="93281"/>
                </a:lnTo>
                <a:lnTo>
                  <a:pt x="13406059" y="129349"/>
                </a:lnTo>
                <a:lnTo>
                  <a:pt x="13417942" y="168469"/>
                </a:lnTo>
                <a:lnTo>
                  <a:pt x="13422004" y="209549"/>
                </a:lnTo>
                <a:lnTo>
                  <a:pt x="13422004" y="585307"/>
                </a:lnTo>
                <a:lnTo>
                  <a:pt x="13417942" y="626374"/>
                </a:lnTo>
                <a:lnTo>
                  <a:pt x="13406059" y="665492"/>
                </a:lnTo>
                <a:lnTo>
                  <a:pt x="13386810" y="701558"/>
                </a:lnTo>
                <a:lnTo>
                  <a:pt x="13360648" y="733470"/>
                </a:lnTo>
                <a:lnTo>
                  <a:pt x="13328736" y="759650"/>
                </a:lnTo>
                <a:lnTo>
                  <a:pt x="13292666" y="778908"/>
                </a:lnTo>
                <a:lnTo>
                  <a:pt x="13253539" y="790794"/>
                </a:lnTo>
                <a:lnTo>
                  <a:pt x="13212454" y="79485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2989" y="6934443"/>
            <a:ext cx="13422630" cy="791845"/>
          </a:xfrm>
          <a:custGeom>
            <a:avLst/>
            <a:gdLst/>
            <a:ahLst/>
            <a:cxnLst/>
            <a:rect l="l" t="t" r="r" b="b"/>
            <a:pathLst>
              <a:path w="13422630" h="791845">
                <a:moveTo>
                  <a:pt x="13212454" y="791382"/>
                </a:moveTo>
                <a:lnTo>
                  <a:pt x="209549" y="791382"/>
                </a:lnTo>
                <a:lnTo>
                  <a:pt x="168477" y="787320"/>
                </a:lnTo>
                <a:lnTo>
                  <a:pt x="129357" y="775437"/>
                </a:lnTo>
                <a:lnTo>
                  <a:pt x="93290" y="756188"/>
                </a:lnTo>
                <a:lnTo>
                  <a:pt x="61374" y="730026"/>
                </a:lnTo>
                <a:lnTo>
                  <a:pt x="35205" y="698101"/>
                </a:lnTo>
                <a:lnTo>
                  <a:pt x="15950" y="662033"/>
                </a:lnTo>
                <a:lnTo>
                  <a:pt x="4063" y="622912"/>
                </a:lnTo>
                <a:lnTo>
                  <a:pt x="0" y="581833"/>
                </a:lnTo>
                <a:lnTo>
                  <a:pt x="0" y="209549"/>
                </a:lnTo>
                <a:lnTo>
                  <a:pt x="4063" y="168482"/>
                </a:lnTo>
                <a:lnTo>
                  <a:pt x="15950" y="129364"/>
                </a:lnTo>
                <a:lnTo>
                  <a:pt x="35205" y="93298"/>
                </a:lnTo>
                <a:lnTo>
                  <a:pt x="61374" y="61386"/>
                </a:lnTo>
                <a:lnTo>
                  <a:pt x="93290" y="35207"/>
                </a:lnTo>
                <a:lnTo>
                  <a:pt x="129357" y="15948"/>
                </a:lnTo>
                <a:lnTo>
                  <a:pt x="168477" y="4062"/>
                </a:lnTo>
                <a:lnTo>
                  <a:pt x="209548" y="0"/>
                </a:lnTo>
                <a:lnTo>
                  <a:pt x="13212456" y="0"/>
                </a:lnTo>
                <a:lnTo>
                  <a:pt x="13253539" y="4062"/>
                </a:lnTo>
                <a:lnTo>
                  <a:pt x="13292666" y="15948"/>
                </a:lnTo>
                <a:lnTo>
                  <a:pt x="13328736" y="35207"/>
                </a:lnTo>
                <a:lnTo>
                  <a:pt x="13360648" y="61386"/>
                </a:lnTo>
                <a:lnTo>
                  <a:pt x="13386810" y="93298"/>
                </a:lnTo>
                <a:lnTo>
                  <a:pt x="13406059" y="129364"/>
                </a:lnTo>
                <a:lnTo>
                  <a:pt x="13417942" y="168482"/>
                </a:lnTo>
                <a:lnTo>
                  <a:pt x="13422004" y="209549"/>
                </a:lnTo>
                <a:lnTo>
                  <a:pt x="13422004" y="581833"/>
                </a:lnTo>
                <a:lnTo>
                  <a:pt x="13417942" y="622912"/>
                </a:lnTo>
                <a:lnTo>
                  <a:pt x="13406059" y="662033"/>
                </a:lnTo>
                <a:lnTo>
                  <a:pt x="13386810" y="698101"/>
                </a:lnTo>
                <a:lnTo>
                  <a:pt x="13360648" y="730026"/>
                </a:lnTo>
                <a:lnTo>
                  <a:pt x="13328736" y="756188"/>
                </a:lnTo>
                <a:lnTo>
                  <a:pt x="13292666" y="775437"/>
                </a:lnTo>
                <a:lnTo>
                  <a:pt x="13253539" y="787320"/>
                </a:lnTo>
                <a:lnTo>
                  <a:pt x="13212454" y="79138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23464" y="8068726"/>
            <a:ext cx="13422630" cy="795020"/>
          </a:xfrm>
          <a:custGeom>
            <a:avLst/>
            <a:gdLst/>
            <a:ahLst/>
            <a:cxnLst/>
            <a:rect l="l" t="t" r="r" b="b"/>
            <a:pathLst>
              <a:path w="13422630" h="795020">
                <a:moveTo>
                  <a:pt x="13212711" y="794863"/>
                </a:moveTo>
                <a:lnTo>
                  <a:pt x="209308" y="794863"/>
                </a:lnTo>
                <a:lnTo>
                  <a:pt x="168477" y="790821"/>
                </a:lnTo>
                <a:lnTo>
                  <a:pt x="129357" y="778927"/>
                </a:lnTo>
                <a:lnTo>
                  <a:pt x="93290" y="759667"/>
                </a:lnTo>
                <a:lnTo>
                  <a:pt x="61374" y="733500"/>
                </a:lnTo>
                <a:lnTo>
                  <a:pt x="35205" y="701589"/>
                </a:lnTo>
                <a:lnTo>
                  <a:pt x="15950" y="665522"/>
                </a:lnTo>
                <a:lnTo>
                  <a:pt x="4063" y="626404"/>
                </a:lnTo>
                <a:lnTo>
                  <a:pt x="0" y="585338"/>
                </a:lnTo>
                <a:lnTo>
                  <a:pt x="0" y="209549"/>
                </a:lnTo>
                <a:lnTo>
                  <a:pt x="4063" y="168482"/>
                </a:lnTo>
                <a:lnTo>
                  <a:pt x="15950" y="129364"/>
                </a:lnTo>
                <a:lnTo>
                  <a:pt x="35205" y="93298"/>
                </a:lnTo>
                <a:lnTo>
                  <a:pt x="61374" y="61386"/>
                </a:lnTo>
                <a:lnTo>
                  <a:pt x="93290" y="35219"/>
                </a:lnTo>
                <a:lnTo>
                  <a:pt x="129357" y="15959"/>
                </a:lnTo>
                <a:lnTo>
                  <a:pt x="168477" y="4066"/>
                </a:lnTo>
                <a:lnTo>
                  <a:pt x="209548" y="0"/>
                </a:lnTo>
                <a:lnTo>
                  <a:pt x="13212471" y="0"/>
                </a:lnTo>
                <a:lnTo>
                  <a:pt x="13253536" y="4066"/>
                </a:lnTo>
                <a:lnTo>
                  <a:pt x="13292654" y="15959"/>
                </a:lnTo>
                <a:lnTo>
                  <a:pt x="13328721" y="35219"/>
                </a:lnTo>
                <a:lnTo>
                  <a:pt x="13360633" y="61386"/>
                </a:lnTo>
                <a:lnTo>
                  <a:pt x="13386812" y="93298"/>
                </a:lnTo>
                <a:lnTo>
                  <a:pt x="13406071" y="129364"/>
                </a:lnTo>
                <a:lnTo>
                  <a:pt x="13417957" y="168482"/>
                </a:lnTo>
                <a:lnTo>
                  <a:pt x="13422019" y="209549"/>
                </a:lnTo>
                <a:lnTo>
                  <a:pt x="13422019" y="585338"/>
                </a:lnTo>
                <a:lnTo>
                  <a:pt x="13417957" y="626404"/>
                </a:lnTo>
                <a:lnTo>
                  <a:pt x="13406071" y="665522"/>
                </a:lnTo>
                <a:lnTo>
                  <a:pt x="13386812" y="701589"/>
                </a:lnTo>
                <a:lnTo>
                  <a:pt x="13360633" y="733500"/>
                </a:lnTo>
                <a:lnTo>
                  <a:pt x="13328721" y="759667"/>
                </a:lnTo>
                <a:lnTo>
                  <a:pt x="13292654" y="778927"/>
                </a:lnTo>
                <a:lnTo>
                  <a:pt x="13253536" y="790821"/>
                </a:lnTo>
                <a:lnTo>
                  <a:pt x="13212711" y="79486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23464" y="9206514"/>
            <a:ext cx="13422630" cy="791845"/>
          </a:xfrm>
          <a:custGeom>
            <a:avLst/>
            <a:gdLst/>
            <a:ahLst/>
            <a:cxnLst/>
            <a:rect l="l" t="t" r="r" b="b"/>
            <a:pathLst>
              <a:path w="13422630" h="791845">
                <a:moveTo>
                  <a:pt x="13212469" y="791382"/>
                </a:moveTo>
                <a:lnTo>
                  <a:pt x="209549" y="791382"/>
                </a:lnTo>
                <a:lnTo>
                  <a:pt x="168477" y="787315"/>
                </a:lnTo>
                <a:lnTo>
                  <a:pt x="129357" y="775422"/>
                </a:lnTo>
                <a:lnTo>
                  <a:pt x="93290" y="756162"/>
                </a:lnTo>
                <a:lnTo>
                  <a:pt x="61374" y="729995"/>
                </a:lnTo>
                <a:lnTo>
                  <a:pt x="35205" y="698084"/>
                </a:lnTo>
                <a:lnTo>
                  <a:pt x="15950" y="662017"/>
                </a:lnTo>
                <a:lnTo>
                  <a:pt x="4063" y="622899"/>
                </a:lnTo>
                <a:lnTo>
                  <a:pt x="0" y="581833"/>
                </a:lnTo>
                <a:lnTo>
                  <a:pt x="0" y="209549"/>
                </a:lnTo>
                <a:lnTo>
                  <a:pt x="4063" y="168469"/>
                </a:lnTo>
                <a:lnTo>
                  <a:pt x="15950" y="129349"/>
                </a:lnTo>
                <a:lnTo>
                  <a:pt x="35205" y="93280"/>
                </a:lnTo>
                <a:lnTo>
                  <a:pt x="61374" y="61356"/>
                </a:lnTo>
                <a:lnTo>
                  <a:pt x="93290" y="35194"/>
                </a:lnTo>
                <a:lnTo>
                  <a:pt x="129357" y="15944"/>
                </a:lnTo>
                <a:lnTo>
                  <a:pt x="168477" y="4061"/>
                </a:lnTo>
                <a:lnTo>
                  <a:pt x="209547" y="0"/>
                </a:lnTo>
                <a:lnTo>
                  <a:pt x="13212471" y="0"/>
                </a:lnTo>
                <a:lnTo>
                  <a:pt x="13253536" y="4061"/>
                </a:lnTo>
                <a:lnTo>
                  <a:pt x="13292655" y="15944"/>
                </a:lnTo>
                <a:lnTo>
                  <a:pt x="13328721" y="35194"/>
                </a:lnTo>
                <a:lnTo>
                  <a:pt x="13360633" y="61356"/>
                </a:lnTo>
                <a:lnTo>
                  <a:pt x="13386812" y="93280"/>
                </a:lnTo>
                <a:lnTo>
                  <a:pt x="13406071" y="129349"/>
                </a:lnTo>
                <a:lnTo>
                  <a:pt x="13417957" y="168469"/>
                </a:lnTo>
                <a:lnTo>
                  <a:pt x="13422019" y="209549"/>
                </a:lnTo>
                <a:lnTo>
                  <a:pt x="13422019" y="581833"/>
                </a:lnTo>
                <a:lnTo>
                  <a:pt x="13417957" y="622899"/>
                </a:lnTo>
                <a:lnTo>
                  <a:pt x="13406071" y="662017"/>
                </a:lnTo>
                <a:lnTo>
                  <a:pt x="13386812" y="698084"/>
                </a:lnTo>
                <a:lnTo>
                  <a:pt x="13360633" y="729995"/>
                </a:lnTo>
                <a:lnTo>
                  <a:pt x="13328721" y="756162"/>
                </a:lnTo>
                <a:lnTo>
                  <a:pt x="13292655" y="775422"/>
                </a:lnTo>
                <a:lnTo>
                  <a:pt x="13253536" y="787315"/>
                </a:lnTo>
                <a:lnTo>
                  <a:pt x="13212469" y="79138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18798" y="7046831"/>
            <a:ext cx="400685" cy="444500"/>
          </a:xfrm>
          <a:custGeom>
            <a:avLst/>
            <a:gdLst/>
            <a:ahLst/>
            <a:cxnLst/>
            <a:rect l="l" t="t" r="r" b="b"/>
            <a:pathLst>
              <a:path w="400685" h="444500">
                <a:moveTo>
                  <a:pt x="121088" y="83197"/>
                </a:moveTo>
                <a:lnTo>
                  <a:pt x="120966" y="0"/>
                </a:lnTo>
                <a:lnTo>
                  <a:pt x="225567" y="83193"/>
                </a:lnTo>
                <a:lnTo>
                  <a:pt x="121088" y="83197"/>
                </a:lnTo>
                <a:close/>
              </a:path>
              <a:path w="400685" h="444500">
                <a:moveTo>
                  <a:pt x="225546" y="361218"/>
                </a:moveTo>
                <a:lnTo>
                  <a:pt x="121329" y="361218"/>
                </a:lnTo>
                <a:lnTo>
                  <a:pt x="165217" y="354119"/>
                </a:lnTo>
                <a:lnTo>
                  <a:pt x="203368" y="334361"/>
                </a:lnTo>
                <a:lnTo>
                  <a:pt x="233476" y="304251"/>
                </a:lnTo>
                <a:lnTo>
                  <a:pt x="253233" y="266097"/>
                </a:lnTo>
                <a:lnTo>
                  <a:pt x="260331" y="222205"/>
                </a:lnTo>
                <a:lnTo>
                  <a:pt x="253233" y="178315"/>
                </a:lnTo>
                <a:lnTo>
                  <a:pt x="233476" y="140160"/>
                </a:lnTo>
                <a:lnTo>
                  <a:pt x="203369" y="110050"/>
                </a:lnTo>
                <a:lnTo>
                  <a:pt x="165217" y="90292"/>
                </a:lnTo>
                <a:lnTo>
                  <a:pt x="121329" y="83193"/>
                </a:lnTo>
                <a:lnTo>
                  <a:pt x="225572" y="83197"/>
                </a:lnTo>
                <a:lnTo>
                  <a:pt x="400347" y="222205"/>
                </a:lnTo>
                <a:lnTo>
                  <a:pt x="225546" y="361218"/>
                </a:lnTo>
                <a:close/>
              </a:path>
              <a:path w="400685" h="444500">
                <a:moveTo>
                  <a:pt x="121329" y="343541"/>
                </a:moveTo>
                <a:lnTo>
                  <a:pt x="74147" y="333991"/>
                </a:lnTo>
                <a:lnTo>
                  <a:pt x="35576" y="307962"/>
                </a:lnTo>
                <a:lnTo>
                  <a:pt x="9549" y="269390"/>
                </a:lnTo>
                <a:lnTo>
                  <a:pt x="0" y="222205"/>
                </a:lnTo>
                <a:lnTo>
                  <a:pt x="9549" y="175017"/>
                </a:lnTo>
                <a:lnTo>
                  <a:pt x="35576" y="136443"/>
                </a:lnTo>
                <a:lnTo>
                  <a:pt x="74147" y="110414"/>
                </a:lnTo>
                <a:lnTo>
                  <a:pt x="121329" y="100864"/>
                </a:lnTo>
                <a:lnTo>
                  <a:pt x="168511" y="110414"/>
                </a:lnTo>
                <a:lnTo>
                  <a:pt x="206754" y="136223"/>
                </a:lnTo>
                <a:lnTo>
                  <a:pt x="121329" y="136223"/>
                </a:lnTo>
                <a:lnTo>
                  <a:pt x="87891" y="142990"/>
                </a:lnTo>
                <a:lnTo>
                  <a:pt x="60555" y="161433"/>
                </a:lnTo>
                <a:lnTo>
                  <a:pt x="42108" y="188767"/>
                </a:lnTo>
                <a:lnTo>
                  <a:pt x="35340" y="222208"/>
                </a:lnTo>
                <a:lnTo>
                  <a:pt x="42109" y="255639"/>
                </a:lnTo>
                <a:lnTo>
                  <a:pt x="60556" y="282971"/>
                </a:lnTo>
                <a:lnTo>
                  <a:pt x="87892" y="301414"/>
                </a:lnTo>
                <a:lnTo>
                  <a:pt x="121329" y="308180"/>
                </a:lnTo>
                <a:lnTo>
                  <a:pt x="206757" y="308180"/>
                </a:lnTo>
                <a:lnTo>
                  <a:pt x="168511" y="333991"/>
                </a:lnTo>
                <a:lnTo>
                  <a:pt x="121329" y="343541"/>
                </a:lnTo>
                <a:close/>
              </a:path>
              <a:path w="400685" h="444500">
                <a:moveTo>
                  <a:pt x="206757" y="308180"/>
                </a:moveTo>
                <a:lnTo>
                  <a:pt x="121329" y="308180"/>
                </a:lnTo>
                <a:lnTo>
                  <a:pt x="154766" y="301414"/>
                </a:lnTo>
                <a:lnTo>
                  <a:pt x="182101" y="282971"/>
                </a:lnTo>
                <a:lnTo>
                  <a:pt x="200547" y="255639"/>
                </a:lnTo>
                <a:lnTo>
                  <a:pt x="207315" y="222205"/>
                </a:lnTo>
                <a:lnTo>
                  <a:pt x="200547" y="188767"/>
                </a:lnTo>
                <a:lnTo>
                  <a:pt x="182101" y="161433"/>
                </a:lnTo>
                <a:lnTo>
                  <a:pt x="154766" y="142990"/>
                </a:lnTo>
                <a:lnTo>
                  <a:pt x="121329" y="136223"/>
                </a:lnTo>
                <a:lnTo>
                  <a:pt x="206754" y="136223"/>
                </a:lnTo>
                <a:lnTo>
                  <a:pt x="207081" y="136443"/>
                </a:lnTo>
                <a:lnTo>
                  <a:pt x="233106" y="175017"/>
                </a:lnTo>
                <a:lnTo>
                  <a:pt x="242654" y="222208"/>
                </a:lnTo>
                <a:lnTo>
                  <a:pt x="233106" y="269390"/>
                </a:lnTo>
                <a:lnTo>
                  <a:pt x="207081" y="307962"/>
                </a:lnTo>
                <a:lnTo>
                  <a:pt x="206757" y="308180"/>
                </a:lnTo>
                <a:close/>
              </a:path>
              <a:path w="400685" h="444500">
                <a:moveTo>
                  <a:pt x="120966" y="444386"/>
                </a:moveTo>
                <a:lnTo>
                  <a:pt x="120966" y="361213"/>
                </a:lnTo>
                <a:lnTo>
                  <a:pt x="121208" y="361218"/>
                </a:lnTo>
                <a:lnTo>
                  <a:pt x="225546" y="361218"/>
                </a:lnTo>
                <a:lnTo>
                  <a:pt x="120966" y="444386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806099" y="586738"/>
            <a:ext cx="14820900" cy="139192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5900" b="1" spc="-805" dirty="0">
                <a:latin typeface="Verdana"/>
                <a:cs typeface="Verdana"/>
              </a:rPr>
              <a:t>M</a:t>
            </a:r>
            <a:r>
              <a:rPr sz="5900" b="1" spc="-860" dirty="0">
                <a:latin typeface="Verdana"/>
                <a:cs typeface="Verdana"/>
              </a:rPr>
              <a:t>y</a:t>
            </a:r>
            <a:r>
              <a:rPr sz="5900" b="1" spc="-869" dirty="0">
                <a:latin typeface="Verdana"/>
                <a:cs typeface="Verdana"/>
              </a:rPr>
              <a:t>n</a:t>
            </a:r>
            <a:r>
              <a:rPr sz="5900" b="1" spc="-875" dirty="0">
                <a:latin typeface="Verdana"/>
                <a:cs typeface="Verdana"/>
              </a:rPr>
              <a:t>t</a:t>
            </a:r>
            <a:r>
              <a:rPr sz="5900" b="1" spc="-915" dirty="0">
                <a:latin typeface="Verdana"/>
                <a:cs typeface="Verdana"/>
              </a:rPr>
              <a:t>r</a:t>
            </a:r>
            <a:r>
              <a:rPr sz="5900" b="1" spc="-855" dirty="0">
                <a:latin typeface="Verdana"/>
                <a:cs typeface="Verdana"/>
              </a:rPr>
              <a:t>a</a:t>
            </a:r>
            <a:r>
              <a:rPr sz="5900" b="1" spc="-1150" dirty="0">
                <a:latin typeface="Verdana"/>
                <a:cs typeface="Verdana"/>
              </a:rPr>
              <a:t>'</a:t>
            </a:r>
            <a:r>
              <a:rPr sz="5900" b="1" spc="-380" dirty="0">
                <a:latin typeface="Verdana"/>
                <a:cs typeface="Verdana"/>
              </a:rPr>
              <a:t>s</a:t>
            </a:r>
            <a:r>
              <a:rPr sz="5900" b="1" spc="-1235" dirty="0">
                <a:latin typeface="Verdana"/>
                <a:cs typeface="Verdana"/>
              </a:rPr>
              <a:t> </a:t>
            </a:r>
            <a:r>
              <a:rPr sz="5900" b="1" spc="-955" dirty="0">
                <a:latin typeface="Verdana"/>
                <a:cs typeface="Verdana"/>
              </a:rPr>
              <a:t>Data-</a:t>
            </a:r>
            <a:r>
              <a:rPr sz="5900" b="1" spc="-950" dirty="0">
                <a:latin typeface="Verdana"/>
                <a:cs typeface="Verdana"/>
              </a:rPr>
              <a:t>D</a:t>
            </a:r>
            <a:r>
              <a:rPr sz="5900" b="1" spc="-1005" dirty="0">
                <a:latin typeface="Verdana"/>
                <a:cs typeface="Verdana"/>
              </a:rPr>
              <a:t>r</a:t>
            </a:r>
            <a:r>
              <a:rPr sz="5900" b="1" spc="-1025" dirty="0">
                <a:latin typeface="Verdana"/>
                <a:cs typeface="Verdana"/>
              </a:rPr>
              <a:t>i</a:t>
            </a:r>
            <a:r>
              <a:rPr sz="5900" b="1" spc="-965" dirty="0">
                <a:latin typeface="Verdana"/>
                <a:cs typeface="Verdana"/>
              </a:rPr>
              <a:t>v</a:t>
            </a:r>
            <a:r>
              <a:rPr sz="5900" b="1" spc="-905" dirty="0">
                <a:latin typeface="Verdana"/>
                <a:cs typeface="Verdana"/>
              </a:rPr>
              <a:t>e</a:t>
            </a:r>
            <a:r>
              <a:rPr sz="5900" b="1" spc="-470" dirty="0">
                <a:latin typeface="Verdana"/>
                <a:cs typeface="Verdana"/>
              </a:rPr>
              <a:t>n</a:t>
            </a:r>
            <a:r>
              <a:rPr sz="5900" b="1" spc="-1220" dirty="0">
                <a:latin typeface="Verdana"/>
                <a:cs typeface="Verdana"/>
              </a:rPr>
              <a:t> </a:t>
            </a:r>
            <a:r>
              <a:rPr sz="5900" b="1" spc="-800" dirty="0">
                <a:latin typeface="Verdana"/>
                <a:cs typeface="Verdana"/>
              </a:rPr>
              <a:t>P</a:t>
            </a:r>
            <a:r>
              <a:rPr sz="5900" b="1" spc="-775" dirty="0">
                <a:latin typeface="Verdana"/>
                <a:cs typeface="Verdana"/>
              </a:rPr>
              <a:t>e</a:t>
            </a:r>
            <a:r>
              <a:rPr sz="5900" b="1" spc="-875" dirty="0">
                <a:latin typeface="Verdana"/>
                <a:cs typeface="Verdana"/>
              </a:rPr>
              <a:t>r</a:t>
            </a:r>
            <a:r>
              <a:rPr sz="5900" b="1" spc="-770" dirty="0">
                <a:latin typeface="Verdana"/>
                <a:cs typeface="Verdana"/>
              </a:rPr>
              <a:t>s</a:t>
            </a:r>
            <a:r>
              <a:rPr sz="5900" b="1" spc="-780" dirty="0">
                <a:latin typeface="Verdana"/>
                <a:cs typeface="Verdana"/>
              </a:rPr>
              <a:t>o</a:t>
            </a:r>
            <a:r>
              <a:rPr sz="5900" b="1" spc="-830" dirty="0">
                <a:latin typeface="Verdana"/>
                <a:cs typeface="Verdana"/>
              </a:rPr>
              <a:t>n</a:t>
            </a:r>
            <a:r>
              <a:rPr sz="5900" b="1" spc="-815" dirty="0">
                <a:latin typeface="Verdana"/>
                <a:cs typeface="Verdana"/>
              </a:rPr>
              <a:t>al</a:t>
            </a:r>
            <a:r>
              <a:rPr sz="5900" b="1" spc="-894" dirty="0">
                <a:latin typeface="Verdana"/>
                <a:cs typeface="Verdana"/>
              </a:rPr>
              <a:t>i</a:t>
            </a:r>
            <a:r>
              <a:rPr sz="5900" b="1" spc="-790" dirty="0">
                <a:latin typeface="Verdana"/>
                <a:cs typeface="Verdana"/>
              </a:rPr>
              <a:t>z</a:t>
            </a:r>
            <a:r>
              <a:rPr sz="5900" b="1" spc="-815" dirty="0">
                <a:latin typeface="Verdana"/>
                <a:cs typeface="Verdana"/>
              </a:rPr>
              <a:t>a</a:t>
            </a:r>
            <a:r>
              <a:rPr sz="5900" b="1" spc="-835" dirty="0">
                <a:latin typeface="Verdana"/>
                <a:cs typeface="Verdana"/>
              </a:rPr>
              <a:t>t</a:t>
            </a:r>
            <a:r>
              <a:rPr sz="5900" b="1" spc="-894" dirty="0">
                <a:latin typeface="Verdana"/>
                <a:cs typeface="Verdana"/>
              </a:rPr>
              <a:t>i</a:t>
            </a:r>
            <a:r>
              <a:rPr sz="5900" b="1" spc="-780" dirty="0">
                <a:latin typeface="Verdana"/>
                <a:cs typeface="Verdana"/>
              </a:rPr>
              <a:t>o</a:t>
            </a:r>
            <a:r>
              <a:rPr sz="5900" b="1" spc="-340" dirty="0">
                <a:latin typeface="Verdana"/>
                <a:cs typeface="Verdana"/>
              </a:rPr>
              <a:t>n</a:t>
            </a:r>
            <a:endParaRPr sz="5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900" spc="-70" dirty="0"/>
              <a:t>Benefits:</a:t>
            </a:r>
            <a:r>
              <a:rPr sz="1900" spc="-105" dirty="0"/>
              <a:t> </a:t>
            </a:r>
            <a:r>
              <a:rPr sz="1900" spc="-30" dirty="0"/>
              <a:t>Increases</a:t>
            </a:r>
            <a:r>
              <a:rPr sz="1900" spc="-105" dirty="0"/>
              <a:t> </a:t>
            </a:r>
            <a:r>
              <a:rPr sz="1900" spc="-25" dirty="0"/>
              <a:t>customer</a:t>
            </a:r>
            <a:r>
              <a:rPr sz="1900" spc="-100" dirty="0"/>
              <a:t> </a:t>
            </a:r>
            <a:r>
              <a:rPr sz="1900" spc="-35" dirty="0"/>
              <a:t>satisfaction,</a:t>
            </a:r>
            <a:r>
              <a:rPr sz="1900" spc="-105" dirty="0"/>
              <a:t> </a:t>
            </a:r>
            <a:r>
              <a:rPr sz="1900" spc="-50" dirty="0"/>
              <a:t>improves</a:t>
            </a:r>
            <a:r>
              <a:rPr sz="1900" spc="-105" dirty="0"/>
              <a:t> </a:t>
            </a:r>
            <a:r>
              <a:rPr sz="1900" spc="-30" dirty="0"/>
              <a:t>conversion</a:t>
            </a:r>
            <a:r>
              <a:rPr sz="1900" spc="-100" dirty="0"/>
              <a:t> </a:t>
            </a:r>
            <a:r>
              <a:rPr sz="1900" spc="-55" dirty="0"/>
              <a:t>rates,</a:t>
            </a:r>
            <a:r>
              <a:rPr sz="1900" spc="-105" dirty="0"/>
              <a:t> </a:t>
            </a:r>
            <a:r>
              <a:rPr sz="1900" spc="-10" dirty="0"/>
              <a:t>enhances</a:t>
            </a:r>
            <a:r>
              <a:rPr sz="1900" spc="-105" dirty="0"/>
              <a:t> </a:t>
            </a:r>
            <a:r>
              <a:rPr sz="1900" spc="-50" dirty="0"/>
              <a:t>engagement,</a:t>
            </a:r>
            <a:r>
              <a:rPr sz="1900" spc="-100" dirty="0"/>
              <a:t> </a:t>
            </a:r>
            <a:r>
              <a:rPr sz="1900" spc="-60" dirty="0"/>
              <a:t>and</a:t>
            </a:r>
            <a:r>
              <a:rPr sz="1900" spc="-105" dirty="0"/>
              <a:t> </a:t>
            </a:r>
            <a:r>
              <a:rPr sz="1900" spc="-30" dirty="0"/>
              <a:t>optimizes</a:t>
            </a:r>
            <a:r>
              <a:rPr sz="1900" spc="-105" dirty="0"/>
              <a:t> </a:t>
            </a:r>
            <a:r>
              <a:rPr sz="1900" spc="-75" dirty="0"/>
              <a:t>marketing</a:t>
            </a:r>
            <a:r>
              <a:rPr sz="1900" spc="-100" dirty="0"/>
              <a:t> </a:t>
            </a:r>
            <a:r>
              <a:rPr sz="1900" spc="-10" dirty="0"/>
              <a:t>efforts.</a:t>
            </a:r>
            <a:endParaRPr sz="1900"/>
          </a:p>
        </p:txBody>
      </p:sp>
      <p:sp>
        <p:nvSpPr>
          <p:cNvPr id="17" name="object 17"/>
          <p:cNvSpPr txBox="1"/>
          <p:nvPr/>
        </p:nvSpPr>
        <p:spPr>
          <a:xfrm>
            <a:off x="2901498" y="2729576"/>
            <a:ext cx="1218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latin typeface="Verdana"/>
                <a:cs typeface="Verdana"/>
              </a:rPr>
              <a:t>Collects</a:t>
            </a:r>
            <a:r>
              <a:rPr sz="1800" b="1" spc="-100" dirty="0">
                <a:latin typeface="Verdana"/>
                <a:cs typeface="Verdana"/>
              </a:rPr>
              <a:t> </a:t>
            </a:r>
            <a:r>
              <a:rPr sz="1800" b="1" spc="-170" dirty="0">
                <a:latin typeface="Verdana"/>
                <a:cs typeface="Verdana"/>
              </a:rPr>
              <a:t>data:</a:t>
            </a:r>
            <a:r>
              <a:rPr sz="1800" b="1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Gathers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information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about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customers'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browsing,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purchases,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demographics,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AI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interactions.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01498" y="3829227"/>
            <a:ext cx="1135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Verdana"/>
                <a:cs typeface="Verdana"/>
              </a:rPr>
              <a:t>Analyzes</a:t>
            </a:r>
            <a:r>
              <a:rPr sz="1800" b="1" spc="-100" dirty="0">
                <a:latin typeface="Verdana"/>
                <a:cs typeface="Verdana"/>
              </a:rPr>
              <a:t> </a:t>
            </a:r>
            <a:r>
              <a:rPr sz="1800" b="1" spc="-170" dirty="0">
                <a:latin typeface="Verdana"/>
                <a:cs typeface="Verdana"/>
              </a:rPr>
              <a:t>data:</a:t>
            </a:r>
            <a:r>
              <a:rPr sz="1800" b="1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advanced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techniques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understand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customer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preferences,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trends,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behavior.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01498" y="4930835"/>
            <a:ext cx="1230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Verdana"/>
                <a:cs typeface="Verdana"/>
              </a:rPr>
              <a:t>Real-</a:t>
            </a:r>
            <a:r>
              <a:rPr sz="1800" b="1" spc="-160" dirty="0">
                <a:latin typeface="Verdana"/>
                <a:cs typeface="Verdana"/>
              </a:rPr>
              <a:t>time</a:t>
            </a:r>
            <a:r>
              <a:rPr sz="1800" b="1" spc="-100" dirty="0">
                <a:latin typeface="Verdana"/>
                <a:cs typeface="Verdana"/>
              </a:rPr>
              <a:t> </a:t>
            </a:r>
            <a:r>
              <a:rPr sz="1800" b="1" spc="-165" dirty="0">
                <a:latin typeface="Verdana"/>
                <a:cs typeface="Verdana"/>
              </a:rPr>
              <a:t>adjustments:</a:t>
            </a:r>
            <a:r>
              <a:rPr sz="1800" b="1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Makes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immediate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changes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marketing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recommendations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based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on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data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insights.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01498" y="6022537"/>
            <a:ext cx="10557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Verdana"/>
                <a:cs typeface="Verdana"/>
              </a:rPr>
              <a:t>Personalized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145" dirty="0">
                <a:latin typeface="Verdana"/>
                <a:cs typeface="Verdana"/>
              </a:rPr>
              <a:t>recommendations:</a:t>
            </a:r>
            <a:r>
              <a:rPr sz="1800" b="1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Suggests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tailored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individual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customers'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interests.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01498" y="7160295"/>
            <a:ext cx="1001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Verdana"/>
                <a:cs typeface="Verdana"/>
              </a:rPr>
              <a:t>Targeted</a:t>
            </a:r>
            <a:r>
              <a:rPr sz="1800" b="1" spc="-80" dirty="0">
                <a:latin typeface="Verdana"/>
                <a:cs typeface="Verdana"/>
              </a:rPr>
              <a:t> </a:t>
            </a:r>
            <a:r>
              <a:rPr sz="1800" b="1" spc="-180" dirty="0">
                <a:latin typeface="Verdana"/>
                <a:cs typeface="Verdana"/>
              </a:rPr>
              <a:t>marketing:</a:t>
            </a:r>
            <a:r>
              <a:rPr sz="1800" b="1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Sends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relevant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marketing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messages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specific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customer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segments.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1973" y="8294578"/>
            <a:ext cx="1065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Verdana"/>
                <a:cs typeface="Verdana"/>
              </a:rPr>
              <a:t>Personalized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120" dirty="0">
                <a:latin typeface="Verdana"/>
                <a:cs typeface="Verdana"/>
              </a:rPr>
              <a:t>product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125" dirty="0">
                <a:latin typeface="Verdana"/>
                <a:cs typeface="Verdana"/>
              </a:rPr>
              <a:t>pages:</a:t>
            </a:r>
            <a:r>
              <a:rPr sz="1800" b="1" spc="-8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Displays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content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recommendations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unique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each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customer.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91973" y="9432366"/>
            <a:ext cx="8544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5" dirty="0">
                <a:latin typeface="Verdana"/>
                <a:cs typeface="Verdana"/>
              </a:rPr>
              <a:t>AI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125" dirty="0">
                <a:latin typeface="Verdana"/>
                <a:cs typeface="Verdana"/>
              </a:rPr>
              <a:t>stylists: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Provides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personalized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outfit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recommendations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styling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advice.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18798" y="5960649"/>
            <a:ext cx="400685" cy="444500"/>
          </a:xfrm>
          <a:custGeom>
            <a:avLst/>
            <a:gdLst/>
            <a:ahLst/>
            <a:cxnLst/>
            <a:rect l="l" t="t" r="r" b="b"/>
            <a:pathLst>
              <a:path w="400685" h="444500">
                <a:moveTo>
                  <a:pt x="121088" y="83197"/>
                </a:moveTo>
                <a:lnTo>
                  <a:pt x="120966" y="0"/>
                </a:lnTo>
                <a:lnTo>
                  <a:pt x="225567" y="83193"/>
                </a:lnTo>
                <a:lnTo>
                  <a:pt x="121088" y="83197"/>
                </a:lnTo>
                <a:close/>
              </a:path>
              <a:path w="400685" h="444500">
                <a:moveTo>
                  <a:pt x="225546" y="361218"/>
                </a:moveTo>
                <a:lnTo>
                  <a:pt x="121329" y="361218"/>
                </a:lnTo>
                <a:lnTo>
                  <a:pt x="165217" y="354119"/>
                </a:lnTo>
                <a:lnTo>
                  <a:pt x="203368" y="334361"/>
                </a:lnTo>
                <a:lnTo>
                  <a:pt x="233476" y="304251"/>
                </a:lnTo>
                <a:lnTo>
                  <a:pt x="253233" y="266097"/>
                </a:lnTo>
                <a:lnTo>
                  <a:pt x="260331" y="222205"/>
                </a:lnTo>
                <a:lnTo>
                  <a:pt x="253233" y="178315"/>
                </a:lnTo>
                <a:lnTo>
                  <a:pt x="233476" y="140160"/>
                </a:lnTo>
                <a:lnTo>
                  <a:pt x="203369" y="110050"/>
                </a:lnTo>
                <a:lnTo>
                  <a:pt x="165217" y="90292"/>
                </a:lnTo>
                <a:lnTo>
                  <a:pt x="121329" y="83193"/>
                </a:lnTo>
                <a:lnTo>
                  <a:pt x="225572" y="83197"/>
                </a:lnTo>
                <a:lnTo>
                  <a:pt x="400347" y="222205"/>
                </a:lnTo>
                <a:lnTo>
                  <a:pt x="225546" y="361218"/>
                </a:lnTo>
                <a:close/>
              </a:path>
              <a:path w="400685" h="444500">
                <a:moveTo>
                  <a:pt x="121329" y="343541"/>
                </a:moveTo>
                <a:lnTo>
                  <a:pt x="74147" y="333991"/>
                </a:lnTo>
                <a:lnTo>
                  <a:pt x="35576" y="307962"/>
                </a:lnTo>
                <a:lnTo>
                  <a:pt x="9549" y="269390"/>
                </a:lnTo>
                <a:lnTo>
                  <a:pt x="0" y="222205"/>
                </a:lnTo>
                <a:lnTo>
                  <a:pt x="9549" y="175017"/>
                </a:lnTo>
                <a:lnTo>
                  <a:pt x="35576" y="136443"/>
                </a:lnTo>
                <a:lnTo>
                  <a:pt x="74147" y="110414"/>
                </a:lnTo>
                <a:lnTo>
                  <a:pt x="121329" y="100864"/>
                </a:lnTo>
                <a:lnTo>
                  <a:pt x="168511" y="110414"/>
                </a:lnTo>
                <a:lnTo>
                  <a:pt x="206754" y="136223"/>
                </a:lnTo>
                <a:lnTo>
                  <a:pt x="121329" y="136223"/>
                </a:lnTo>
                <a:lnTo>
                  <a:pt x="87891" y="142990"/>
                </a:lnTo>
                <a:lnTo>
                  <a:pt x="60555" y="161433"/>
                </a:lnTo>
                <a:lnTo>
                  <a:pt x="42108" y="188767"/>
                </a:lnTo>
                <a:lnTo>
                  <a:pt x="35340" y="222208"/>
                </a:lnTo>
                <a:lnTo>
                  <a:pt x="42109" y="255639"/>
                </a:lnTo>
                <a:lnTo>
                  <a:pt x="60556" y="282971"/>
                </a:lnTo>
                <a:lnTo>
                  <a:pt x="87892" y="301414"/>
                </a:lnTo>
                <a:lnTo>
                  <a:pt x="121329" y="308180"/>
                </a:lnTo>
                <a:lnTo>
                  <a:pt x="206757" y="308180"/>
                </a:lnTo>
                <a:lnTo>
                  <a:pt x="168511" y="333991"/>
                </a:lnTo>
                <a:lnTo>
                  <a:pt x="121329" y="343541"/>
                </a:lnTo>
                <a:close/>
              </a:path>
              <a:path w="400685" h="444500">
                <a:moveTo>
                  <a:pt x="206757" y="308180"/>
                </a:moveTo>
                <a:lnTo>
                  <a:pt x="121329" y="308180"/>
                </a:lnTo>
                <a:lnTo>
                  <a:pt x="154766" y="301414"/>
                </a:lnTo>
                <a:lnTo>
                  <a:pt x="182101" y="282971"/>
                </a:lnTo>
                <a:lnTo>
                  <a:pt x="200547" y="255639"/>
                </a:lnTo>
                <a:lnTo>
                  <a:pt x="207315" y="222205"/>
                </a:lnTo>
                <a:lnTo>
                  <a:pt x="200547" y="188767"/>
                </a:lnTo>
                <a:lnTo>
                  <a:pt x="182101" y="161433"/>
                </a:lnTo>
                <a:lnTo>
                  <a:pt x="154766" y="142990"/>
                </a:lnTo>
                <a:lnTo>
                  <a:pt x="121329" y="136223"/>
                </a:lnTo>
                <a:lnTo>
                  <a:pt x="206754" y="136223"/>
                </a:lnTo>
                <a:lnTo>
                  <a:pt x="207081" y="136443"/>
                </a:lnTo>
                <a:lnTo>
                  <a:pt x="233106" y="175017"/>
                </a:lnTo>
                <a:lnTo>
                  <a:pt x="242654" y="222208"/>
                </a:lnTo>
                <a:lnTo>
                  <a:pt x="233106" y="269390"/>
                </a:lnTo>
                <a:lnTo>
                  <a:pt x="207081" y="307962"/>
                </a:lnTo>
                <a:lnTo>
                  <a:pt x="206757" y="308180"/>
                </a:lnTo>
                <a:close/>
              </a:path>
              <a:path w="400685" h="444500">
                <a:moveTo>
                  <a:pt x="120966" y="444386"/>
                </a:moveTo>
                <a:lnTo>
                  <a:pt x="120966" y="361213"/>
                </a:lnTo>
                <a:lnTo>
                  <a:pt x="121208" y="361218"/>
                </a:lnTo>
                <a:lnTo>
                  <a:pt x="225546" y="361218"/>
                </a:lnTo>
                <a:lnTo>
                  <a:pt x="120966" y="444386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18798" y="4868948"/>
            <a:ext cx="400685" cy="444500"/>
          </a:xfrm>
          <a:custGeom>
            <a:avLst/>
            <a:gdLst/>
            <a:ahLst/>
            <a:cxnLst/>
            <a:rect l="l" t="t" r="r" b="b"/>
            <a:pathLst>
              <a:path w="400685" h="444500">
                <a:moveTo>
                  <a:pt x="121088" y="83197"/>
                </a:moveTo>
                <a:lnTo>
                  <a:pt x="120966" y="0"/>
                </a:lnTo>
                <a:lnTo>
                  <a:pt x="225567" y="83193"/>
                </a:lnTo>
                <a:lnTo>
                  <a:pt x="121088" y="83197"/>
                </a:lnTo>
                <a:close/>
              </a:path>
              <a:path w="400685" h="444500">
                <a:moveTo>
                  <a:pt x="225546" y="361218"/>
                </a:moveTo>
                <a:lnTo>
                  <a:pt x="121329" y="361218"/>
                </a:lnTo>
                <a:lnTo>
                  <a:pt x="165217" y="354119"/>
                </a:lnTo>
                <a:lnTo>
                  <a:pt x="203368" y="334361"/>
                </a:lnTo>
                <a:lnTo>
                  <a:pt x="233476" y="304251"/>
                </a:lnTo>
                <a:lnTo>
                  <a:pt x="253233" y="266097"/>
                </a:lnTo>
                <a:lnTo>
                  <a:pt x="260331" y="222205"/>
                </a:lnTo>
                <a:lnTo>
                  <a:pt x="253233" y="178315"/>
                </a:lnTo>
                <a:lnTo>
                  <a:pt x="233476" y="140160"/>
                </a:lnTo>
                <a:lnTo>
                  <a:pt x="203369" y="110050"/>
                </a:lnTo>
                <a:lnTo>
                  <a:pt x="165217" y="90292"/>
                </a:lnTo>
                <a:lnTo>
                  <a:pt x="121329" y="83193"/>
                </a:lnTo>
                <a:lnTo>
                  <a:pt x="225572" y="83197"/>
                </a:lnTo>
                <a:lnTo>
                  <a:pt x="400347" y="222205"/>
                </a:lnTo>
                <a:lnTo>
                  <a:pt x="225546" y="361218"/>
                </a:lnTo>
                <a:close/>
              </a:path>
              <a:path w="400685" h="444500">
                <a:moveTo>
                  <a:pt x="121329" y="343541"/>
                </a:moveTo>
                <a:lnTo>
                  <a:pt x="74147" y="333991"/>
                </a:lnTo>
                <a:lnTo>
                  <a:pt x="35576" y="307962"/>
                </a:lnTo>
                <a:lnTo>
                  <a:pt x="9549" y="269390"/>
                </a:lnTo>
                <a:lnTo>
                  <a:pt x="0" y="222205"/>
                </a:lnTo>
                <a:lnTo>
                  <a:pt x="9549" y="175017"/>
                </a:lnTo>
                <a:lnTo>
                  <a:pt x="35576" y="136443"/>
                </a:lnTo>
                <a:lnTo>
                  <a:pt x="74147" y="110414"/>
                </a:lnTo>
                <a:lnTo>
                  <a:pt x="121329" y="100864"/>
                </a:lnTo>
                <a:lnTo>
                  <a:pt x="168511" y="110414"/>
                </a:lnTo>
                <a:lnTo>
                  <a:pt x="206754" y="136223"/>
                </a:lnTo>
                <a:lnTo>
                  <a:pt x="121329" y="136223"/>
                </a:lnTo>
                <a:lnTo>
                  <a:pt x="87891" y="142990"/>
                </a:lnTo>
                <a:lnTo>
                  <a:pt x="60555" y="161433"/>
                </a:lnTo>
                <a:lnTo>
                  <a:pt x="42108" y="188767"/>
                </a:lnTo>
                <a:lnTo>
                  <a:pt x="35340" y="222208"/>
                </a:lnTo>
                <a:lnTo>
                  <a:pt x="42109" y="255639"/>
                </a:lnTo>
                <a:lnTo>
                  <a:pt x="60556" y="282971"/>
                </a:lnTo>
                <a:lnTo>
                  <a:pt x="87892" y="301414"/>
                </a:lnTo>
                <a:lnTo>
                  <a:pt x="121329" y="308180"/>
                </a:lnTo>
                <a:lnTo>
                  <a:pt x="206757" y="308180"/>
                </a:lnTo>
                <a:lnTo>
                  <a:pt x="168511" y="333991"/>
                </a:lnTo>
                <a:lnTo>
                  <a:pt x="121329" y="343541"/>
                </a:lnTo>
                <a:close/>
              </a:path>
              <a:path w="400685" h="444500">
                <a:moveTo>
                  <a:pt x="206757" y="308180"/>
                </a:moveTo>
                <a:lnTo>
                  <a:pt x="121329" y="308180"/>
                </a:lnTo>
                <a:lnTo>
                  <a:pt x="154766" y="301414"/>
                </a:lnTo>
                <a:lnTo>
                  <a:pt x="182101" y="282971"/>
                </a:lnTo>
                <a:lnTo>
                  <a:pt x="200547" y="255639"/>
                </a:lnTo>
                <a:lnTo>
                  <a:pt x="207315" y="222205"/>
                </a:lnTo>
                <a:lnTo>
                  <a:pt x="200547" y="188767"/>
                </a:lnTo>
                <a:lnTo>
                  <a:pt x="182101" y="161433"/>
                </a:lnTo>
                <a:lnTo>
                  <a:pt x="154766" y="142990"/>
                </a:lnTo>
                <a:lnTo>
                  <a:pt x="121329" y="136223"/>
                </a:lnTo>
                <a:lnTo>
                  <a:pt x="206754" y="136223"/>
                </a:lnTo>
                <a:lnTo>
                  <a:pt x="207081" y="136443"/>
                </a:lnTo>
                <a:lnTo>
                  <a:pt x="233106" y="175017"/>
                </a:lnTo>
                <a:lnTo>
                  <a:pt x="242654" y="222208"/>
                </a:lnTo>
                <a:lnTo>
                  <a:pt x="233106" y="269390"/>
                </a:lnTo>
                <a:lnTo>
                  <a:pt x="207081" y="307962"/>
                </a:lnTo>
                <a:lnTo>
                  <a:pt x="206757" y="308180"/>
                </a:lnTo>
                <a:close/>
              </a:path>
              <a:path w="400685" h="444500">
                <a:moveTo>
                  <a:pt x="120966" y="444386"/>
                </a:moveTo>
                <a:lnTo>
                  <a:pt x="120966" y="361213"/>
                </a:lnTo>
                <a:lnTo>
                  <a:pt x="121208" y="361218"/>
                </a:lnTo>
                <a:lnTo>
                  <a:pt x="225546" y="361218"/>
                </a:lnTo>
                <a:lnTo>
                  <a:pt x="120966" y="444386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18798" y="3786016"/>
            <a:ext cx="400685" cy="444500"/>
          </a:xfrm>
          <a:custGeom>
            <a:avLst/>
            <a:gdLst/>
            <a:ahLst/>
            <a:cxnLst/>
            <a:rect l="l" t="t" r="r" b="b"/>
            <a:pathLst>
              <a:path w="400685" h="444500">
                <a:moveTo>
                  <a:pt x="121088" y="83197"/>
                </a:moveTo>
                <a:lnTo>
                  <a:pt x="120966" y="0"/>
                </a:lnTo>
                <a:lnTo>
                  <a:pt x="225567" y="83193"/>
                </a:lnTo>
                <a:lnTo>
                  <a:pt x="121088" y="83197"/>
                </a:lnTo>
                <a:close/>
              </a:path>
              <a:path w="400685" h="444500">
                <a:moveTo>
                  <a:pt x="225546" y="361218"/>
                </a:moveTo>
                <a:lnTo>
                  <a:pt x="121329" y="361218"/>
                </a:lnTo>
                <a:lnTo>
                  <a:pt x="165217" y="354119"/>
                </a:lnTo>
                <a:lnTo>
                  <a:pt x="203368" y="334361"/>
                </a:lnTo>
                <a:lnTo>
                  <a:pt x="233476" y="304251"/>
                </a:lnTo>
                <a:lnTo>
                  <a:pt x="253233" y="266097"/>
                </a:lnTo>
                <a:lnTo>
                  <a:pt x="260331" y="222205"/>
                </a:lnTo>
                <a:lnTo>
                  <a:pt x="253233" y="178315"/>
                </a:lnTo>
                <a:lnTo>
                  <a:pt x="233476" y="140160"/>
                </a:lnTo>
                <a:lnTo>
                  <a:pt x="203369" y="110050"/>
                </a:lnTo>
                <a:lnTo>
                  <a:pt x="165217" y="90292"/>
                </a:lnTo>
                <a:lnTo>
                  <a:pt x="121329" y="83193"/>
                </a:lnTo>
                <a:lnTo>
                  <a:pt x="225572" y="83197"/>
                </a:lnTo>
                <a:lnTo>
                  <a:pt x="400347" y="222205"/>
                </a:lnTo>
                <a:lnTo>
                  <a:pt x="225546" y="361218"/>
                </a:lnTo>
                <a:close/>
              </a:path>
              <a:path w="400685" h="444500">
                <a:moveTo>
                  <a:pt x="121329" y="343541"/>
                </a:moveTo>
                <a:lnTo>
                  <a:pt x="74147" y="333991"/>
                </a:lnTo>
                <a:lnTo>
                  <a:pt x="35576" y="307962"/>
                </a:lnTo>
                <a:lnTo>
                  <a:pt x="9549" y="269390"/>
                </a:lnTo>
                <a:lnTo>
                  <a:pt x="0" y="222205"/>
                </a:lnTo>
                <a:lnTo>
                  <a:pt x="9549" y="175017"/>
                </a:lnTo>
                <a:lnTo>
                  <a:pt x="35576" y="136443"/>
                </a:lnTo>
                <a:lnTo>
                  <a:pt x="74147" y="110414"/>
                </a:lnTo>
                <a:lnTo>
                  <a:pt x="121329" y="100864"/>
                </a:lnTo>
                <a:lnTo>
                  <a:pt x="168511" y="110414"/>
                </a:lnTo>
                <a:lnTo>
                  <a:pt x="206754" y="136223"/>
                </a:lnTo>
                <a:lnTo>
                  <a:pt x="121329" y="136223"/>
                </a:lnTo>
                <a:lnTo>
                  <a:pt x="87891" y="142990"/>
                </a:lnTo>
                <a:lnTo>
                  <a:pt x="60555" y="161433"/>
                </a:lnTo>
                <a:lnTo>
                  <a:pt x="42108" y="188767"/>
                </a:lnTo>
                <a:lnTo>
                  <a:pt x="35340" y="222208"/>
                </a:lnTo>
                <a:lnTo>
                  <a:pt x="42109" y="255639"/>
                </a:lnTo>
                <a:lnTo>
                  <a:pt x="60556" y="282971"/>
                </a:lnTo>
                <a:lnTo>
                  <a:pt x="87892" y="301414"/>
                </a:lnTo>
                <a:lnTo>
                  <a:pt x="121329" y="308180"/>
                </a:lnTo>
                <a:lnTo>
                  <a:pt x="206757" y="308180"/>
                </a:lnTo>
                <a:lnTo>
                  <a:pt x="168511" y="333991"/>
                </a:lnTo>
                <a:lnTo>
                  <a:pt x="121329" y="343541"/>
                </a:lnTo>
                <a:close/>
              </a:path>
              <a:path w="400685" h="444500">
                <a:moveTo>
                  <a:pt x="206757" y="308180"/>
                </a:moveTo>
                <a:lnTo>
                  <a:pt x="121329" y="308180"/>
                </a:lnTo>
                <a:lnTo>
                  <a:pt x="154766" y="301414"/>
                </a:lnTo>
                <a:lnTo>
                  <a:pt x="182101" y="282971"/>
                </a:lnTo>
                <a:lnTo>
                  <a:pt x="200547" y="255639"/>
                </a:lnTo>
                <a:lnTo>
                  <a:pt x="207315" y="222205"/>
                </a:lnTo>
                <a:lnTo>
                  <a:pt x="200547" y="188767"/>
                </a:lnTo>
                <a:lnTo>
                  <a:pt x="182101" y="161433"/>
                </a:lnTo>
                <a:lnTo>
                  <a:pt x="154766" y="142990"/>
                </a:lnTo>
                <a:lnTo>
                  <a:pt x="121329" y="136223"/>
                </a:lnTo>
                <a:lnTo>
                  <a:pt x="206754" y="136223"/>
                </a:lnTo>
                <a:lnTo>
                  <a:pt x="207081" y="136443"/>
                </a:lnTo>
                <a:lnTo>
                  <a:pt x="233106" y="175017"/>
                </a:lnTo>
                <a:lnTo>
                  <a:pt x="242654" y="222208"/>
                </a:lnTo>
                <a:lnTo>
                  <a:pt x="233106" y="269390"/>
                </a:lnTo>
                <a:lnTo>
                  <a:pt x="207081" y="307962"/>
                </a:lnTo>
                <a:lnTo>
                  <a:pt x="206757" y="308180"/>
                </a:lnTo>
                <a:close/>
              </a:path>
              <a:path w="400685" h="444500">
                <a:moveTo>
                  <a:pt x="120966" y="444386"/>
                </a:moveTo>
                <a:lnTo>
                  <a:pt x="120966" y="361213"/>
                </a:lnTo>
                <a:lnTo>
                  <a:pt x="121208" y="361218"/>
                </a:lnTo>
                <a:lnTo>
                  <a:pt x="225546" y="361218"/>
                </a:lnTo>
                <a:lnTo>
                  <a:pt x="120966" y="444386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18798" y="2659870"/>
            <a:ext cx="400685" cy="444500"/>
          </a:xfrm>
          <a:custGeom>
            <a:avLst/>
            <a:gdLst/>
            <a:ahLst/>
            <a:cxnLst/>
            <a:rect l="l" t="t" r="r" b="b"/>
            <a:pathLst>
              <a:path w="400685" h="444500">
                <a:moveTo>
                  <a:pt x="121088" y="83197"/>
                </a:moveTo>
                <a:lnTo>
                  <a:pt x="120966" y="0"/>
                </a:lnTo>
                <a:lnTo>
                  <a:pt x="225567" y="83193"/>
                </a:lnTo>
                <a:lnTo>
                  <a:pt x="121088" y="83197"/>
                </a:lnTo>
                <a:close/>
              </a:path>
              <a:path w="400685" h="444500">
                <a:moveTo>
                  <a:pt x="225546" y="361218"/>
                </a:moveTo>
                <a:lnTo>
                  <a:pt x="121329" y="361218"/>
                </a:lnTo>
                <a:lnTo>
                  <a:pt x="165217" y="354119"/>
                </a:lnTo>
                <a:lnTo>
                  <a:pt x="203368" y="334361"/>
                </a:lnTo>
                <a:lnTo>
                  <a:pt x="233476" y="304251"/>
                </a:lnTo>
                <a:lnTo>
                  <a:pt x="253233" y="266097"/>
                </a:lnTo>
                <a:lnTo>
                  <a:pt x="260331" y="222205"/>
                </a:lnTo>
                <a:lnTo>
                  <a:pt x="253233" y="178315"/>
                </a:lnTo>
                <a:lnTo>
                  <a:pt x="233476" y="140160"/>
                </a:lnTo>
                <a:lnTo>
                  <a:pt x="203369" y="110050"/>
                </a:lnTo>
                <a:lnTo>
                  <a:pt x="165217" y="90292"/>
                </a:lnTo>
                <a:lnTo>
                  <a:pt x="121329" y="83193"/>
                </a:lnTo>
                <a:lnTo>
                  <a:pt x="225572" y="83197"/>
                </a:lnTo>
                <a:lnTo>
                  <a:pt x="400347" y="222205"/>
                </a:lnTo>
                <a:lnTo>
                  <a:pt x="225546" y="361218"/>
                </a:lnTo>
                <a:close/>
              </a:path>
              <a:path w="400685" h="444500">
                <a:moveTo>
                  <a:pt x="121329" y="343541"/>
                </a:moveTo>
                <a:lnTo>
                  <a:pt x="74147" y="333991"/>
                </a:lnTo>
                <a:lnTo>
                  <a:pt x="35576" y="307962"/>
                </a:lnTo>
                <a:lnTo>
                  <a:pt x="9549" y="269390"/>
                </a:lnTo>
                <a:lnTo>
                  <a:pt x="0" y="222205"/>
                </a:lnTo>
                <a:lnTo>
                  <a:pt x="9549" y="175017"/>
                </a:lnTo>
                <a:lnTo>
                  <a:pt x="35576" y="136443"/>
                </a:lnTo>
                <a:lnTo>
                  <a:pt x="74147" y="110414"/>
                </a:lnTo>
                <a:lnTo>
                  <a:pt x="121329" y="100864"/>
                </a:lnTo>
                <a:lnTo>
                  <a:pt x="168511" y="110414"/>
                </a:lnTo>
                <a:lnTo>
                  <a:pt x="206754" y="136223"/>
                </a:lnTo>
                <a:lnTo>
                  <a:pt x="121329" y="136223"/>
                </a:lnTo>
                <a:lnTo>
                  <a:pt x="87891" y="142990"/>
                </a:lnTo>
                <a:lnTo>
                  <a:pt x="60555" y="161433"/>
                </a:lnTo>
                <a:lnTo>
                  <a:pt x="42108" y="188767"/>
                </a:lnTo>
                <a:lnTo>
                  <a:pt x="35340" y="222208"/>
                </a:lnTo>
                <a:lnTo>
                  <a:pt x="42109" y="255639"/>
                </a:lnTo>
                <a:lnTo>
                  <a:pt x="60556" y="282971"/>
                </a:lnTo>
                <a:lnTo>
                  <a:pt x="87892" y="301414"/>
                </a:lnTo>
                <a:lnTo>
                  <a:pt x="121329" y="308180"/>
                </a:lnTo>
                <a:lnTo>
                  <a:pt x="206757" y="308180"/>
                </a:lnTo>
                <a:lnTo>
                  <a:pt x="168511" y="333991"/>
                </a:lnTo>
                <a:lnTo>
                  <a:pt x="121329" y="343541"/>
                </a:lnTo>
                <a:close/>
              </a:path>
              <a:path w="400685" h="444500">
                <a:moveTo>
                  <a:pt x="206757" y="308180"/>
                </a:moveTo>
                <a:lnTo>
                  <a:pt x="121329" y="308180"/>
                </a:lnTo>
                <a:lnTo>
                  <a:pt x="154766" y="301414"/>
                </a:lnTo>
                <a:lnTo>
                  <a:pt x="182101" y="282971"/>
                </a:lnTo>
                <a:lnTo>
                  <a:pt x="200547" y="255639"/>
                </a:lnTo>
                <a:lnTo>
                  <a:pt x="207315" y="222205"/>
                </a:lnTo>
                <a:lnTo>
                  <a:pt x="200547" y="188767"/>
                </a:lnTo>
                <a:lnTo>
                  <a:pt x="182101" y="161433"/>
                </a:lnTo>
                <a:lnTo>
                  <a:pt x="154766" y="142990"/>
                </a:lnTo>
                <a:lnTo>
                  <a:pt x="121329" y="136223"/>
                </a:lnTo>
                <a:lnTo>
                  <a:pt x="206754" y="136223"/>
                </a:lnTo>
                <a:lnTo>
                  <a:pt x="207081" y="136443"/>
                </a:lnTo>
                <a:lnTo>
                  <a:pt x="233106" y="175017"/>
                </a:lnTo>
                <a:lnTo>
                  <a:pt x="242654" y="222208"/>
                </a:lnTo>
                <a:lnTo>
                  <a:pt x="233106" y="269390"/>
                </a:lnTo>
                <a:lnTo>
                  <a:pt x="207081" y="307962"/>
                </a:lnTo>
                <a:lnTo>
                  <a:pt x="206757" y="308180"/>
                </a:lnTo>
                <a:close/>
              </a:path>
              <a:path w="400685" h="444500">
                <a:moveTo>
                  <a:pt x="120966" y="444386"/>
                </a:moveTo>
                <a:lnTo>
                  <a:pt x="120966" y="361213"/>
                </a:lnTo>
                <a:lnTo>
                  <a:pt x="121208" y="361218"/>
                </a:lnTo>
                <a:lnTo>
                  <a:pt x="225546" y="361218"/>
                </a:lnTo>
                <a:lnTo>
                  <a:pt x="120966" y="444386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18798" y="8320782"/>
            <a:ext cx="400685" cy="444500"/>
          </a:xfrm>
          <a:custGeom>
            <a:avLst/>
            <a:gdLst/>
            <a:ahLst/>
            <a:cxnLst/>
            <a:rect l="l" t="t" r="r" b="b"/>
            <a:pathLst>
              <a:path w="400685" h="444500">
                <a:moveTo>
                  <a:pt x="121088" y="83197"/>
                </a:moveTo>
                <a:lnTo>
                  <a:pt x="120966" y="0"/>
                </a:lnTo>
                <a:lnTo>
                  <a:pt x="225567" y="83193"/>
                </a:lnTo>
                <a:lnTo>
                  <a:pt x="121088" y="83197"/>
                </a:lnTo>
                <a:close/>
              </a:path>
              <a:path w="400685" h="444500">
                <a:moveTo>
                  <a:pt x="225546" y="361218"/>
                </a:moveTo>
                <a:lnTo>
                  <a:pt x="121329" y="361218"/>
                </a:lnTo>
                <a:lnTo>
                  <a:pt x="165217" y="354119"/>
                </a:lnTo>
                <a:lnTo>
                  <a:pt x="203368" y="334361"/>
                </a:lnTo>
                <a:lnTo>
                  <a:pt x="233476" y="304251"/>
                </a:lnTo>
                <a:lnTo>
                  <a:pt x="253233" y="266097"/>
                </a:lnTo>
                <a:lnTo>
                  <a:pt x="260331" y="222205"/>
                </a:lnTo>
                <a:lnTo>
                  <a:pt x="253233" y="178315"/>
                </a:lnTo>
                <a:lnTo>
                  <a:pt x="233476" y="140160"/>
                </a:lnTo>
                <a:lnTo>
                  <a:pt x="203369" y="110050"/>
                </a:lnTo>
                <a:lnTo>
                  <a:pt x="165217" y="90292"/>
                </a:lnTo>
                <a:lnTo>
                  <a:pt x="121329" y="83193"/>
                </a:lnTo>
                <a:lnTo>
                  <a:pt x="225572" y="83197"/>
                </a:lnTo>
                <a:lnTo>
                  <a:pt x="400347" y="222205"/>
                </a:lnTo>
                <a:lnTo>
                  <a:pt x="225546" y="361218"/>
                </a:lnTo>
                <a:close/>
              </a:path>
              <a:path w="400685" h="444500">
                <a:moveTo>
                  <a:pt x="121329" y="343541"/>
                </a:moveTo>
                <a:lnTo>
                  <a:pt x="74147" y="333991"/>
                </a:lnTo>
                <a:lnTo>
                  <a:pt x="35576" y="307962"/>
                </a:lnTo>
                <a:lnTo>
                  <a:pt x="9549" y="269390"/>
                </a:lnTo>
                <a:lnTo>
                  <a:pt x="0" y="222205"/>
                </a:lnTo>
                <a:lnTo>
                  <a:pt x="9549" y="175017"/>
                </a:lnTo>
                <a:lnTo>
                  <a:pt x="35576" y="136443"/>
                </a:lnTo>
                <a:lnTo>
                  <a:pt x="74147" y="110414"/>
                </a:lnTo>
                <a:lnTo>
                  <a:pt x="121329" y="100864"/>
                </a:lnTo>
                <a:lnTo>
                  <a:pt x="168511" y="110414"/>
                </a:lnTo>
                <a:lnTo>
                  <a:pt x="206754" y="136223"/>
                </a:lnTo>
                <a:lnTo>
                  <a:pt x="121329" y="136223"/>
                </a:lnTo>
                <a:lnTo>
                  <a:pt x="87891" y="142990"/>
                </a:lnTo>
                <a:lnTo>
                  <a:pt x="60555" y="161433"/>
                </a:lnTo>
                <a:lnTo>
                  <a:pt x="42108" y="188767"/>
                </a:lnTo>
                <a:lnTo>
                  <a:pt x="35340" y="222208"/>
                </a:lnTo>
                <a:lnTo>
                  <a:pt x="42109" y="255639"/>
                </a:lnTo>
                <a:lnTo>
                  <a:pt x="60556" y="282971"/>
                </a:lnTo>
                <a:lnTo>
                  <a:pt x="87892" y="301414"/>
                </a:lnTo>
                <a:lnTo>
                  <a:pt x="121329" y="308180"/>
                </a:lnTo>
                <a:lnTo>
                  <a:pt x="206757" y="308180"/>
                </a:lnTo>
                <a:lnTo>
                  <a:pt x="168511" y="333991"/>
                </a:lnTo>
                <a:lnTo>
                  <a:pt x="121329" y="343541"/>
                </a:lnTo>
                <a:close/>
              </a:path>
              <a:path w="400685" h="444500">
                <a:moveTo>
                  <a:pt x="206757" y="308180"/>
                </a:moveTo>
                <a:lnTo>
                  <a:pt x="121329" y="308180"/>
                </a:lnTo>
                <a:lnTo>
                  <a:pt x="154766" y="301414"/>
                </a:lnTo>
                <a:lnTo>
                  <a:pt x="182101" y="282971"/>
                </a:lnTo>
                <a:lnTo>
                  <a:pt x="200547" y="255639"/>
                </a:lnTo>
                <a:lnTo>
                  <a:pt x="207315" y="222205"/>
                </a:lnTo>
                <a:lnTo>
                  <a:pt x="200547" y="188767"/>
                </a:lnTo>
                <a:lnTo>
                  <a:pt x="182101" y="161433"/>
                </a:lnTo>
                <a:lnTo>
                  <a:pt x="154766" y="142990"/>
                </a:lnTo>
                <a:lnTo>
                  <a:pt x="121329" y="136223"/>
                </a:lnTo>
                <a:lnTo>
                  <a:pt x="206754" y="136223"/>
                </a:lnTo>
                <a:lnTo>
                  <a:pt x="207081" y="136443"/>
                </a:lnTo>
                <a:lnTo>
                  <a:pt x="233106" y="175017"/>
                </a:lnTo>
                <a:lnTo>
                  <a:pt x="242654" y="222208"/>
                </a:lnTo>
                <a:lnTo>
                  <a:pt x="233106" y="269390"/>
                </a:lnTo>
                <a:lnTo>
                  <a:pt x="207081" y="307962"/>
                </a:lnTo>
                <a:lnTo>
                  <a:pt x="206757" y="308180"/>
                </a:lnTo>
                <a:close/>
              </a:path>
              <a:path w="400685" h="444500">
                <a:moveTo>
                  <a:pt x="120966" y="444386"/>
                </a:moveTo>
                <a:lnTo>
                  <a:pt x="120966" y="361213"/>
                </a:lnTo>
                <a:lnTo>
                  <a:pt x="121208" y="361218"/>
                </a:lnTo>
                <a:lnTo>
                  <a:pt x="225546" y="361218"/>
                </a:lnTo>
                <a:lnTo>
                  <a:pt x="120966" y="444386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18798" y="9370472"/>
            <a:ext cx="400685" cy="444500"/>
          </a:xfrm>
          <a:custGeom>
            <a:avLst/>
            <a:gdLst/>
            <a:ahLst/>
            <a:cxnLst/>
            <a:rect l="l" t="t" r="r" b="b"/>
            <a:pathLst>
              <a:path w="400685" h="444500">
                <a:moveTo>
                  <a:pt x="121088" y="83197"/>
                </a:moveTo>
                <a:lnTo>
                  <a:pt x="120966" y="0"/>
                </a:lnTo>
                <a:lnTo>
                  <a:pt x="225567" y="83193"/>
                </a:lnTo>
                <a:lnTo>
                  <a:pt x="121088" y="83197"/>
                </a:lnTo>
                <a:close/>
              </a:path>
              <a:path w="400685" h="444500">
                <a:moveTo>
                  <a:pt x="225546" y="361218"/>
                </a:moveTo>
                <a:lnTo>
                  <a:pt x="121329" y="361218"/>
                </a:lnTo>
                <a:lnTo>
                  <a:pt x="165217" y="354119"/>
                </a:lnTo>
                <a:lnTo>
                  <a:pt x="203368" y="334361"/>
                </a:lnTo>
                <a:lnTo>
                  <a:pt x="233476" y="304251"/>
                </a:lnTo>
                <a:lnTo>
                  <a:pt x="253233" y="266097"/>
                </a:lnTo>
                <a:lnTo>
                  <a:pt x="260331" y="222205"/>
                </a:lnTo>
                <a:lnTo>
                  <a:pt x="253233" y="178315"/>
                </a:lnTo>
                <a:lnTo>
                  <a:pt x="233476" y="140160"/>
                </a:lnTo>
                <a:lnTo>
                  <a:pt x="203369" y="110050"/>
                </a:lnTo>
                <a:lnTo>
                  <a:pt x="165217" y="90292"/>
                </a:lnTo>
                <a:lnTo>
                  <a:pt x="121329" y="83193"/>
                </a:lnTo>
                <a:lnTo>
                  <a:pt x="225572" y="83197"/>
                </a:lnTo>
                <a:lnTo>
                  <a:pt x="400347" y="222205"/>
                </a:lnTo>
                <a:lnTo>
                  <a:pt x="225546" y="361218"/>
                </a:lnTo>
                <a:close/>
              </a:path>
              <a:path w="400685" h="444500">
                <a:moveTo>
                  <a:pt x="121329" y="343541"/>
                </a:moveTo>
                <a:lnTo>
                  <a:pt x="74147" y="333991"/>
                </a:lnTo>
                <a:lnTo>
                  <a:pt x="35576" y="307962"/>
                </a:lnTo>
                <a:lnTo>
                  <a:pt x="9549" y="269390"/>
                </a:lnTo>
                <a:lnTo>
                  <a:pt x="0" y="222205"/>
                </a:lnTo>
                <a:lnTo>
                  <a:pt x="9549" y="175017"/>
                </a:lnTo>
                <a:lnTo>
                  <a:pt x="35576" y="136443"/>
                </a:lnTo>
                <a:lnTo>
                  <a:pt x="74147" y="110414"/>
                </a:lnTo>
                <a:lnTo>
                  <a:pt x="121329" y="100864"/>
                </a:lnTo>
                <a:lnTo>
                  <a:pt x="168511" y="110414"/>
                </a:lnTo>
                <a:lnTo>
                  <a:pt x="206754" y="136223"/>
                </a:lnTo>
                <a:lnTo>
                  <a:pt x="121329" y="136223"/>
                </a:lnTo>
                <a:lnTo>
                  <a:pt x="87891" y="142990"/>
                </a:lnTo>
                <a:lnTo>
                  <a:pt x="60555" y="161433"/>
                </a:lnTo>
                <a:lnTo>
                  <a:pt x="42108" y="188767"/>
                </a:lnTo>
                <a:lnTo>
                  <a:pt x="35340" y="222208"/>
                </a:lnTo>
                <a:lnTo>
                  <a:pt x="42109" y="255639"/>
                </a:lnTo>
                <a:lnTo>
                  <a:pt x="60556" y="282971"/>
                </a:lnTo>
                <a:lnTo>
                  <a:pt x="87892" y="301414"/>
                </a:lnTo>
                <a:lnTo>
                  <a:pt x="121329" y="308180"/>
                </a:lnTo>
                <a:lnTo>
                  <a:pt x="206757" y="308180"/>
                </a:lnTo>
                <a:lnTo>
                  <a:pt x="168511" y="333991"/>
                </a:lnTo>
                <a:lnTo>
                  <a:pt x="121329" y="343541"/>
                </a:lnTo>
                <a:close/>
              </a:path>
              <a:path w="400685" h="444500">
                <a:moveTo>
                  <a:pt x="206757" y="308180"/>
                </a:moveTo>
                <a:lnTo>
                  <a:pt x="121329" y="308180"/>
                </a:lnTo>
                <a:lnTo>
                  <a:pt x="154766" y="301414"/>
                </a:lnTo>
                <a:lnTo>
                  <a:pt x="182101" y="282971"/>
                </a:lnTo>
                <a:lnTo>
                  <a:pt x="200547" y="255639"/>
                </a:lnTo>
                <a:lnTo>
                  <a:pt x="207315" y="222205"/>
                </a:lnTo>
                <a:lnTo>
                  <a:pt x="200547" y="188767"/>
                </a:lnTo>
                <a:lnTo>
                  <a:pt x="182101" y="161433"/>
                </a:lnTo>
                <a:lnTo>
                  <a:pt x="154766" y="142990"/>
                </a:lnTo>
                <a:lnTo>
                  <a:pt x="121329" y="136223"/>
                </a:lnTo>
                <a:lnTo>
                  <a:pt x="206754" y="136223"/>
                </a:lnTo>
                <a:lnTo>
                  <a:pt x="207081" y="136443"/>
                </a:lnTo>
                <a:lnTo>
                  <a:pt x="233106" y="175017"/>
                </a:lnTo>
                <a:lnTo>
                  <a:pt x="242654" y="222208"/>
                </a:lnTo>
                <a:lnTo>
                  <a:pt x="233106" y="269390"/>
                </a:lnTo>
                <a:lnTo>
                  <a:pt x="207081" y="307962"/>
                </a:lnTo>
                <a:lnTo>
                  <a:pt x="206757" y="308180"/>
                </a:lnTo>
                <a:close/>
              </a:path>
              <a:path w="400685" h="444500">
                <a:moveTo>
                  <a:pt x="120966" y="444386"/>
                </a:moveTo>
                <a:lnTo>
                  <a:pt x="120966" y="361213"/>
                </a:lnTo>
                <a:lnTo>
                  <a:pt x="121208" y="361218"/>
                </a:lnTo>
                <a:lnTo>
                  <a:pt x="225546" y="361218"/>
                </a:lnTo>
                <a:lnTo>
                  <a:pt x="120966" y="444386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25845" cy="10287000"/>
          </a:xfrm>
          <a:custGeom>
            <a:avLst/>
            <a:gdLst/>
            <a:ahLst/>
            <a:cxnLst/>
            <a:rect l="l" t="t" r="r" b="b"/>
            <a:pathLst>
              <a:path w="6125845" h="10287000">
                <a:moveTo>
                  <a:pt x="0" y="10286999"/>
                </a:moveTo>
                <a:lnTo>
                  <a:pt x="0" y="0"/>
                </a:lnTo>
                <a:lnTo>
                  <a:pt x="6125739" y="0"/>
                </a:lnTo>
                <a:lnTo>
                  <a:pt x="6125739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DA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66286" y="9217974"/>
            <a:ext cx="2133600" cy="1069340"/>
          </a:xfrm>
          <a:custGeom>
            <a:avLst/>
            <a:gdLst/>
            <a:ahLst/>
            <a:cxnLst/>
            <a:rect l="l" t="t" r="r" b="b"/>
            <a:pathLst>
              <a:path w="2133600" h="1069340">
                <a:moveTo>
                  <a:pt x="1068962" y="0"/>
                </a:moveTo>
                <a:lnTo>
                  <a:pt x="1021346" y="1041"/>
                </a:lnTo>
                <a:lnTo>
                  <a:pt x="996529" y="2673"/>
                </a:lnTo>
              </a:path>
              <a:path w="2133600" h="1069340">
                <a:moveTo>
                  <a:pt x="2239" y="1003124"/>
                </a:moveTo>
                <a:lnTo>
                  <a:pt x="1041" y="1021346"/>
                </a:lnTo>
                <a:lnTo>
                  <a:pt x="0" y="1068962"/>
                </a:lnTo>
              </a:path>
              <a:path w="2133600" h="1069340">
                <a:moveTo>
                  <a:pt x="2133599" y="972642"/>
                </a:moveTo>
                <a:lnTo>
                  <a:pt x="2128671" y="927757"/>
                </a:lnTo>
                <a:lnTo>
                  <a:pt x="2121598" y="881872"/>
                </a:lnTo>
                <a:lnTo>
                  <a:pt x="2112601" y="836650"/>
                </a:lnTo>
                <a:lnTo>
                  <a:pt x="2101723" y="792136"/>
                </a:lnTo>
                <a:lnTo>
                  <a:pt x="2089009" y="748372"/>
                </a:lnTo>
                <a:lnTo>
                  <a:pt x="2074501" y="705402"/>
                </a:lnTo>
                <a:lnTo>
                  <a:pt x="2058244" y="663270"/>
                </a:lnTo>
                <a:lnTo>
                  <a:pt x="2040280" y="622018"/>
                </a:lnTo>
                <a:lnTo>
                  <a:pt x="2020653" y="581691"/>
                </a:lnTo>
                <a:lnTo>
                  <a:pt x="1999406" y="542332"/>
                </a:lnTo>
                <a:lnTo>
                  <a:pt x="1976583" y="503984"/>
                </a:lnTo>
                <a:lnTo>
                  <a:pt x="1952228" y="466691"/>
                </a:lnTo>
                <a:lnTo>
                  <a:pt x="1926383" y="430497"/>
                </a:lnTo>
                <a:lnTo>
                  <a:pt x="1899093" y="395443"/>
                </a:lnTo>
                <a:lnTo>
                  <a:pt x="1870400" y="361575"/>
                </a:lnTo>
                <a:lnTo>
                  <a:pt x="1840348" y="328936"/>
                </a:lnTo>
                <a:lnTo>
                  <a:pt x="1808981" y="297568"/>
                </a:lnTo>
                <a:lnTo>
                  <a:pt x="1776342" y="267516"/>
                </a:lnTo>
                <a:lnTo>
                  <a:pt x="1742474" y="238823"/>
                </a:lnTo>
                <a:lnTo>
                  <a:pt x="1707421" y="211533"/>
                </a:lnTo>
                <a:lnTo>
                  <a:pt x="1671227" y="185688"/>
                </a:lnTo>
                <a:lnTo>
                  <a:pt x="1633934" y="161332"/>
                </a:lnTo>
                <a:lnTo>
                  <a:pt x="1595587" y="138509"/>
                </a:lnTo>
                <a:lnTo>
                  <a:pt x="1556228" y="117262"/>
                </a:lnTo>
                <a:lnTo>
                  <a:pt x="1515901" y="97635"/>
                </a:lnTo>
                <a:lnTo>
                  <a:pt x="1474650" y="79671"/>
                </a:lnTo>
                <a:lnTo>
                  <a:pt x="1432518" y="63413"/>
                </a:lnTo>
                <a:lnTo>
                  <a:pt x="1389549" y="48905"/>
                </a:lnTo>
                <a:lnTo>
                  <a:pt x="1345785" y="36191"/>
                </a:lnTo>
                <a:lnTo>
                  <a:pt x="1301271" y="25314"/>
                </a:lnTo>
                <a:lnTo>
                  <a:pt x="1256050" y="16316"/>
                </a:lnTo>
                <a:lnTo>
                  <a:pt x="1210165" y="9243"/>
                </a:lnTo>
                <a:lnTo>
                  <a:pt x="1163659" y="4137"/>
                </a:lnTo>
                <a:lnTo>
                  <a:pt x="1116577" y="1041"/>
                </a:lnTo>
                <a:lnTo>
                  <a:pt x="1068962" y="0"/>
                </a:lnTo>
              </a:path>
            </a:pathLst>
          </a:custGeom>
          <a:ln w="12573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409" y="1072469"/>
            <a:ext cx="3861492" cy="89126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6967057" y="159476"/>
            <a:ext cx="295910" cy="2435860"/>
          </a:xfrm>
          <a:custGeom>
            <a:avLst/>
            <a:gdLst/>
            <a:ahLst/>
            <a:cxnLst/>
            <a:rect l="l" t="t" r="r" b="b"/>
            <a:pathLst>
              <a:path w="295909" h="2435860">
                <a:moveTo>
                  <a:pt x="295684" y="2435565"/>
                </a:moveTo>
                <a:lnTo>
                  <a:pt x="0" y="2435565"/>
                </a:lnTo>
                <a:lnTo>
                  <a:pt x="0" y="0"/>
                </a:lnTo>
                <a:lnTo>
                  <a:pt x="295684" y="0"/>
                </a:lnTo>
                <a:lnTo>
                  <a:pt x="295684" y="2435565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5234" y="2356512"/>
            <a:ext cx="4448810" cy="7628890"/>
          </a:xfrm>
          <a:custGeom>
            <a:avLst/>
            <a:gdLst/>
            <a:ahLst/>
            <a:cxnLst/>
            <a:rect l="l" t="t" r="r" b="b"/>
            <a:pathLst>
              <a:path w="4448809" h="7628890">
                <a:moveTo>
                  <a:pt x="4239215" y="7628613"/>
                </a:moveTo>
                <a:lnTo>
                  <a:pt x="209546" y="7628613"/>
                </a:lnTo>
                <a:lnTo>
                  <a:pt x="168479" y="7624550"/>
                </a:lnTo>
                <a:lnTo>
                  <a:pt x="129360" y="7612664"/>
                </a:lnTo>
                <a:lnTo>
                  <a:pt x="93294" y="7593406"/>
                </a:lnTo>
                <a:lnTo>
                  <a:pt x="61382" y="7567226"/>
                </a:lnTo>
                <a:lnTo>
                  <a:pt x="35203" y="7535314"/>
                </a:lnTo>
                <a:lnTo>
                  <a:pt x="15944" y="7499248"/>
                </a:lnTo>
                <a:lnTo>
                  <a:pt x="4058" y="7460130"/>
                </a:lnTo>
                <a:lnTo>
                  <a:pt x="0" y="7419102"/>
                </a:lnTo>
                <a:lnTo>
                  <a:pt x="0" y="209510"/>
                </a:lnTo>
                <a:lnTo>
                  <a:pt x="4058" y="168477"/>
                </a:lnTo>
                <a:lnTo>
                  <a:pt x="15944" y="129358"/>
                </a:lnTo>
                <a:lnTo>
                  <a:pt x="35203" y="93291"/>
                </a:lnTo>
                <a:lnTo>
                  <a:pt x="61382" y="61374"/>
                </a:lnTo>
                <a:lnTo>
                  <a:pt x="93294" y="35205"/>
                </a:lnTo>
                <a:lnTo>
                  <a:pt x="129360" y="15950"/>
                </a:lnTo>
                <a:lnTo>
                  <a:pt x="168479" y="4063"/>
                </a:lnTo>
                <a:lnTo>
                  <a:pt x="209545" y="0"/>
                </a:lnTo>
                <a:lnTo>
                  <a:pt x="4239215" y="0"/>
                </a:lnTo>
                <a:lnTo>
                  <a:pt x="4280282" y="4063"/>
                </a:lnTo>
                <a:lnTo>
                  <a:pt x="4319400" y="15950"/>
                </a:lnTo>
                <a:lnTo>
                  <a:pt x="4355466" y="35205"/>
                </a:lnTo>
                <a:lnTo>
                  <a:pt x="4387378" y="61374"/>
                </a:lnTo>
                <a:lnTo>
                  <a:pt x="4413558" y="93291"/>
                </a:lnTo>
                <a:lnTo>
                  <a:pt x="4432816" y="129358"/>
                </a:lnTo>
                <a:lnTo>
                  <a:pt x="4444702" y="168477"/>
                </a:lnTo>
                <a:lnTo>
                  <a:pt x="4448761" y="209510"/>
                </a:lnTo>
                <a:lnTo>
                  <a:pt x="4448761" y="7419102"/>
                </a:lnTo>
                <a:lnTo>
                  <a:pt x="4444702" y="7460130"/>
                </a:lnTo>
                <a:lnTo>
                  <a:pt x="4432816" y="7499248"/>
                </a:lnTo>
                <a:lnTo>
                  <a:pt x="4413558" y="7535314"/>
                </a:lnTo>
                <a:lnTo>
                  <a:pt x="4387378" y="7567226"/>
                </a:lnTo>
                <a:lnTo>
                  <a:pt x="4355466" y="7593406"/>
                </a:lnTo>
                <a:lnTo>
                  <a:pt x="4319400" y="7612664"/>
                </a:lnTo>
                <a:lnTo>
                  <a:pt x="4280282" y="7624550"/>
                </a:lnTo>
                <a:lnTo>
                  <a:pt x="4239215" y="762861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06597" y="718428"/>
            <a:ext cx="3087370" cy="1066165"/>
            <a:chOff x="906597" y="718428"/>
            <a:chExt cx="3087370" cy="1066165"/>
          </a:xfrm>
        </p:grpSpPr>
        <p:sp>
          <p:nvSpPr>
            <p:cNvPr id="8" name="object 8"/>
            <p:cNvSpPr/>
            <p:nvPr/>
          </p:nvSpPr>
          <p:spPr>
            <a:xfrm>
              <a:off x="925890" y="1317627"/>
              <a:ext cx="3048635" cy="447675"/>
            </a:xfrm>
            <a:custGeom>
              <a:avLst/>
              <a:gdLst/>
              <a:ahLst/>
              <a:cxnLst/>
              <a:rect l="l" t="t" r="r" b="b"/>
              <a:pathLst>
                <a:path w="3048635" h="447675">
                  <a:moveTo>
                    <a:pt x="2943775" y="447357"/>
                  </a:moveTo>
                  <a:lnTo>
                    <a:pt x="104572" y="447357"/>
                  </a:lnTo>
                  <a:lnTo>
                    <a:pt x="83492" y="445233"/>
                  </a:lnTo>
                  <a:lnTo>
                    <a:pt x="46084" y="429504"/>
                  </a:lnTo>
                  <a:lnTo>
                    <a:pt x="17852" y="401272"/>
                  </a:lnTo>
                  <a:lnTo>
                    <a:pt x="2124" y="363865"/>
                  </a:lnTo>
                  <a:lnTo>
                    <a:pt x="0" y="342785"/>
                  </a:lnTo>
                  <a:lnTo>
                    <a:pt x="0" y="0"/>
                  </a:lnTo>
                  <a:lnTo>
                    <a:pt x="3048347" y="0"/>
                  </a:lnTo>
                  <a:lnTo>
                    <a:pt x="3048347" y="342785"/>
                  </a:lnTo>
                  <a:lnTo>
                    <a:pt x="3040132" y="383503"/>
                  </a:lnTo>
                  <a:lnTo>
                    <a:pt x="3017735" y="416744"/>
                  </a:lnTo>
                  <a:lnTo>
                    <a:pt x="2984493" y="439141"/>
                  </a:lnTo>
                  <a:lnTo>
                    <a:pt x="2943775" y="447357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6597" y="1298269"/>
              <a:ext cx="3087370" cy="486409"/>
            </a:xfrm>
            <a:custGeom>
              <a:avLst/>
              <a:gdLst/>
              <a:ahLst/>
              <a:cxnLst/>
              <a:rect l="l" t="t" r="r" b="b"/>
              <a:pathLst>
                <a:path w="3087370" h="486410">
                  <a:moveTo>
                    <a:pt x="2963069" y="485945"/>
                  </a:moveTo>
                  <a:lnTo>
                    <a:pt x="123865" y="485945"/>
                  </a:lnTo>
                  <a:lnTo>
                    <a:pt x="99498" y="483569"/>
                  </a:lnTo>
                  <a:lnTo>
                    <a:pt x="55177" y="465216"/>
                  </a:lnTo>
                  <a:lnTo>
                    <a:pt x="20728" y="430759"/>
                  </a:lnTo>
                  <a:lnTo>
                    <a:pt x="2375" y="386419"/>
                  </a:lnTo>
                  <a:lnTo>
                    <a:pt x="0" y="362079"/>
                  </a:lnTo>
                  <a:lnTo>
                    <a:pt x="0" y="19293"/>
                  </a:lnTo>
                  <a:lnTo>
                    <a:pt x="1513" y="11775"/>
                  </a:lnTo>
                  <a:lnTo>
                    <a:pt x="5643" y="5643"/>
                  </a:lnTo>
                  <a:lnTo>
                    <a:pt x="11775" y="1513"/>
                  </a:lnTo>
                  <a:lnTo>
                    <a:pt x="19293" y="0"/>
                  </a:lnTo>
                  <a:lnTo>
                    <a:pt x="26812" y="1513"/>
                  </a:lnTo>
                  <a:lnTo>
                    <a:pt x="32944" y="5643"/>
                  </a:lnTo>
                  <a:lnTo>
                    <a:pt x="37074" y="11775"/>
                  </a:lnTo>
                  <a:lnTo>
                    <a:pt x="38587" y="19293"/>
                  </a:lnTo>
                  <a:lnTo>
                    <a:pt x="38587" y="362079"/>
                  </a:lnTo>
                  <a:lnTo>
                    <a:pt x="40225" y="378839"/>
                  </a:lnTo>
                  <a:lnTo>
                    <a:pt x="63540" y="422404"/>
                  </a:lnTo>
                  <a:lnTo>
                    <a:pt x="107069" y="445719"/>
                  </a:lnTo>
                  <a:lnTo>
                    <a:pt x="123865" y="447357"/>
                  </a:lnTo>
                  <a:lnTo>
                    <a:pt x="2963069" y="447357"/>
                  </a:lnTo>
                  <a:lnTo>
                    <a:pt x="3010360" y="433086"/>
                  </a:lnTo>
                  <a:lnTo>
                    <a:pt x="3041900" y="394725"/>
                  </a:lnTo>
                  <a:lnTo>
                    <a:pt x="3048347" y="362079"/>
                  </a:lnTo>
                  <a:lnTo>
                    <a:pt x="3048347" y="19293"/>
                  </a:lnTo>
                  <a:lnTo>
                    <a:pt x="3049861" y="11775"/>
                  </a:lnTo>
                  <a:lnTo>
                    <a:pt x="3053991" y="5643"/>
                  </a:lnTo>
                  <a:lnTo>
                    <a:pt x="3060123" y="1513"/>
                  </a:lnTo>
                  <a:lnTo>
                    <a:pt x="3067641" y="0"/>
                  </a:lnTo>
                  <a:lnTo>
                    <a:pt x="3075160" y="1513"/>
                  </a:lnTo>
                  <a:lnTo>
                    <a:pt x="3081292" y="5643"/>
                  </a:lnTo>
                  <a:lnTo>
                    <a:pt x="3085422" y="11775"/>
                  </a:lnTo>
                  <a:lnTo>
                    <a:pt x="3086935" y="19293"/>
                  </a:lnTo>
                  <a:lnTo>
                    <a:pt x="3086935" y="362079"/>
                  </a:lnTo>
                  <a:lnTo>
                    <a:pt x="3077578" y="409517"/>
                  </a:lnTo>
                  <a:lnTo>
                    <a:pt x="3050663" y="449672"/>
                  </a:lnTo>
                  <a:lnTo>
                    <a:pt x="3010484" y="476587"/>
                  </a:lnTo>
                  <a:lnTo>
                    <a:pt x="2987409" y="483569"/>
                  </a:lnTo>
                  <a:lnTo>
                    <a:pt x="2963069" y="485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5890" y="737786"/>
              <a:ext cx="3048635" cy="894715"/>
            </a:xfrm>
            <a:custGeom>
              <a:avLst/>
              <a:gdLst/>
              <a:ahLst/>
              <a:cxnLst/>
              <a:rect l="l" t="t" r="r" b="b"/>
              <a:pathLst>
                <a:path w="3048635" h="894714">
                  <a:moveTo>
                    <a:pt x="2950644" y="894715"/>
                  </a:moveTo>
                  <a:lnTo>
                    <a:pt x="97706" y="894715"/>
                  </a:lnTo>
                  <a:lnTo>
                    <a:pt x="90905" y="894046"/>
                  </a:lnTo>
                  <a:lnTo>
                    <a:pt x="52183" y="880907"/>
                  </a:lnTo>
                  <a:lnTo>
                    <a:pt x="21438" y="853947"/>
                  </a:lnTo>
                  <a:lnTo>
                    <a:pt x="3348" y="817276"/>
                  </a:lnTo>
                  <a:lnTo>
                    <a:pt x="0" y="797011"/>
                  </a:lnTo>
                  <a:lnTo>
                    <a:pt x="0" y="97706"/>
                  </a:lnTo>
                  <a:lnTo>
                    <a:pt x="10587" y="58210"/>
                  </a:lnTo>
                  <a:lnTo>
                    <a:pt x="35483" y="25773"/>
                  </a:lnTo>
                  <a:lnTo>
                    <a:pt x="70897" y="5332"/>
                  </a:lnTo>
                  <a:lnTo>
                    <a:pt x="97706" y="0"/>
                  </a:lnTo>
                  <a:lnTo>
                    <a:pt x="104572" y="0"/>
                  </a:lnTo>
                  <a:lnTo>
                    <a:pt x="2950644" y="0"/>
                  </a:lnTo>
                  <a:lnTo>
                    <a:pt x="2990138" y="10587"/>
                  </a:lnTo>
                  <a:lnTo>
                    <a:pt x="3022571" y="35483"/>
                  </a:lnTo>
                  <a:lnTo>
                    <a:pt x="3043016" y="70897"/>
                  </a:lnTo>
                  <a:lnTo>
                    <a:pt x="3048347" y="97706"/>
                  </a:lnTo>
                  <a:lnTo>
                    <a:pt x="3048347" y="797011"/>
                  </a:lnTo>
                  <a:lnTo>
                    <a:pt x="3037762" y="836506"/>
                  </a:lnTo>
                  <a:lnTo>
                    <a:pt x="3012866" y="868938"/>
                  </a:lnTo>
                  <a:lnTo>
                    <a:pt x="2977449" y="889383"/>
                  </a:lnTo>
                  <a:lnTo>
                    <a:pt x="2957442" y="894046"/>
                  </a:lnTo>
                  <a:lnTo>
                    <a:pt x="2950644" y="8947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6589" y="718438"/>
              <a:ext cx="3087370" cy="933450"/>
            </a:xfrm>
            <a:custGeom>
              <a:avLst/>
              <a:gdLst/>
              <a:ahLst/>
              <a:cxnLst/>
              <a:rect l="l" t="t" r="r" b="b"/>
              <a:pathLst>
                <a:path w="3087370" h="933450">
                  <a:moveTo>
                    <a:pt x="559460" y="914069"/>
                  </a:moveTo>
                  <a:lnTo>
                    <a:pt x="557936" y="906551"/>
                  </a:lnTo>
                  <a:lnTo>
                    <a:pt x="553808" y="900417"/>
                  </a:lnTo>
                  <a:lnTo>
                    <a:pt x="547674" y="896289"/>
                  </a:lnTo>
                  <a:lnTo>
                    <a:pt x="540156" y="894778"/>
                  </a:lnTo>
                  <a:lnTo>
                    <a:pt x="123863" y="894778"/>
                  </a:lnTo>
                  <a:lnTo>
                    <a:pt x="107111" y="893140"/>
                  </a:lnTo>
                  <a:lnTo>
                    <a:pt x="63538" y="869823"/>
                  </a:lnTo>
                  <a:lnTo>
                    <a:pt x="40220" y="826262"/>
                  </a:lnTo>
                  <a:lnTo>
                    <a:pt x="38582" y="809498"/>
                  </a:lnTo>
                  <a:lnTo>
                    <a:pt x="38582" y="599198"/>
                  </a:lnTo>
                  <a:lnTo>
                    <a:pt x="37071" y="591680"/>
                  </a:lnTo>
                  <a:lnTo>
                    <a:pt x="32943" y="585546"/>
                  </a:lnTo>
                  <a:lnTo>
                    <a:pt x="26809" y="581418"/>
                  </a:lnTo>
                  <a:lnTo>
                    <a:pt x="19291" y="579907"/>
                  </a:lnTo>
                  <a:lnTo>
                    <a:pt x="11772" y="581418"/>
                  </a:lnTo>
                  <a:lnTo>
                    <a:pt x="5638" y="585546"/>
                  </a:lnTo>
                  <a:lnTo>
                    <a:pt x="1511" y="591680"/>
                  </a:lnTo>
                  <a:lnTo>
                    <a:pt x="0" y="599198"/>
                  </a:lnTo>
                  <a:lnTo>
                    <a:pt x="0" y="809498"/>
                  </a:lnTo>
                  <a:lnTo>
                    <a:pt x="9359" y="856907"/>
                  </a:lnTo>
                  <a:lnTo>
                    <a:pt x="36271" y="897089"/>
                  </a:lnTo>
                  <a:lnTo>
                    <a:pt x="76428" y="924001"/>
                  </a:lnTo>
                  <a:lnTo>
                    <a:pt x="123863" y="933361"/>
                  </a:lnTo>
                  <a:lnTo>
                    <a:pt x="540156" y="933361"/>
                  </a:lnTo>
                  <a:lnTo>
                    <a:pt x="547674" y="931849"/>
                  </a:lnTo>
                  <a:lnTo>
                    <a:pt x="553808" y="927722"/>
                  </a:lnTo>
                  <a:lnTo>
                    <a:pt x="557936" y="921588"/>
                  </a:lnTo>
                  <a:lnTo>
                    <a:pt x="559460" y="914069"/>
                  </a:lnTo>
                  <a:close/>
                </a:path>
                <a:path w="3087370" h="933450">
                  <a:moveTo>
                    <a:pt x="2288362" y="19354"/>
                  </a:moveTo>
                  <a:lnTo>
                    <a:pt x="2286851" y="11836"/>
                  </a:lnTo>
                  <a:lnTo>
                    <a:pt x="2282723" y="5702"/>
                  </a:lnTo>
                  <a:lnTo>
                    <a:pt x="2276589" y="1574"/>
                  </a:lnTo>
                  <a:lnTo>
                    <a:pt x="2269071" y="63"/>
                  </a:lnTo>
                  <a:lnTo>
                    <a:pt x="123863" y="63"/>
                  </a:lnTo>
                  <a:lnTo>
                    <a:pt x="76454" y="9423"/>
                  </a:lnTo>
                  <a:lnTo>
                    <a:pt x="36271" y="36334"/>
                  </a:lnTo>
                  <a:lnTo>
                    <a:pt x="9359" y="76492"/>
                  </a:lnTo>
                  <a:lnTo>
                    <a:pt x="0" y="123926"/>
                  </a:lnTo>
                  <a:lnTo>
                    <a:pt x="0" y="466712"/>
                  </a:lnTo>
                  <a:lnTo>
                    <a:pt x="1511" y="474230"/>
                  </a:lnTo>
                  <a:lnTo>
                    <a:pt x="5638" y="480364"/>
                  </a:lnTo>
                  <a:lnTo>
                    <a:pt x="11772" y="484492"/>
                  </a:lnTo>
                  <a:lnTo>
                    <a:pt x="19291" y="486003"/>
                  </a:lnTo>
                  <a:lnTo>
                    <a:pt x="26809" y="484492"/>
                  </a:lnTo>
                  <a:lnTo>
                    <a:pt x="32943" y="480364"/>
                  </a:lnTo>
                  <a:lnTo>
                    <a:pt x="37071" y="474230"/>
                  </a:lnTo>
                  <a:lnTo>
                    <a:pt x="38582" y="466712"/>
                  </a:lnTo>
                  <a:lnTo>
                    <a:pt x="38582" y="123926"/>
                  </a:lnTo>
                  <a:lnTo>
                    <a:pt x="40220" y="107162"/>
                  </a:lnTo>
                  <a:lnTo>
                    <a:pt x="63538" y="63601"/>
                  </a:lnTo>
                  <a:lnTo>
                    <a:pt x="107111" y="40284"/>
                  </a:lnTo>
                  <a:lnTo>
                    <a:pt x="123863" y="38646"/>
                  </a:lnTo>
                  <a:lnTo>
                    <a:pt x="2269071" y="38646"/>
                  </a:lnTo>
                  <a:lnTo>
                    <a:pt x="2276589" y="37134"/>
                  </a:lnTo>
                  <a:lnTo>
                    <a:pt x="2282723" y="33007"/>
                  </a:lnTo>
                  <a:lnTo>
                    <a:pt x="2286851" y="26873"/>
                  </a:lnTo>
                  <a:lnTo>
                    <a:pt x="2288362" y="19354"/>
                  </a:lnTo>
                  <a:close/>
                </a:path>
                <a:path w="3087370" h="933450">
                  <a:moveTo>
                    <a:pt x="2511272" y="19354"/>
                  </a:moveTo>
                  <a:lnTo>
                    <a:pt x="2509761" y="11836"/>
                  </a:lnTo>
                  <a:lnTo>
                    <a:pt x="2505633" y="5702"/>
                  </a:lnTo>
                  <a:lnTo>
                    <a:pt x="2499499" y="1574"/>
                  </a:lnTo>
                  <a:lnTo>
                    <a:pt x="2491981" y="63"/>
                  </a:lnTo>
                  <a:lnTo>
                    <a:pt x="2380462" y="63"/>
                  </a:lnTo>
                  <a:lnTo>
                    <a:pt x="2372944" y="1574"/>
                  </a:lnTo>
                  <a:lnTo>
                    <a:pt x="2366810" y="5702"/>
                  </a:lnTo>
                  <a:lnTo>
                    <a:pt x="2362682" y="11836"/>
                  </a:lnTo>
                  <a:lnTo>
                    <a:pt x="2361171" y="19354"/>
                  </a:lnTo>
                  <a:lnTo>
                    <a:pt x="2362682" y="26873"/>
                  </a:lnTo>
                  <a:lnTo>
                    <a:pt x="2366810" y="33007"/>
                  </a:lnTo>
                  <a:lnTo>
                    <a:pt x="2372944" y="37134"/>
                  </a:lnTo>
                  <a:lnTo>
                    <a:pt x="2380462" y="38646"/>
                  </a:lnTo>
                  <a:lnTo>
                    <a:pt x="2491981" y="38646"/>
                  </a:lnTo>
                  <a:lnTo>
                    <a:pt x="2499499" y="37134"/>
                  </a:lnTo>
                  <a:lnTo>
                    <a:pt x="2505633" y="33007"/>
                  </a:lnTo>
                  <a:lnTo>
                    <a:pt x="2509761" y="26873"/>
                  </a:lnTo>
                  <a:lnTo>
                    <a:pt x="2511272" y="19354"/>
                  </a:lnTo>
                  <a:close/>
                </a:path>
                <a:path w="3087370" h="933450">
                  <a:moveTo>
                    <a:pt x="3087001" y="123863"/>
                  </a:moveTo>
                  <a:lnTo>
                    <a:pt x="3077641" y="76441"/>
                  </a:lnTo>
                  <a:lnTo>
                    <a:pt x="3050730" y="36271"/>
                  </a:lnTo>
                  <a:lnTo>
                    <a:pt x="3010573" y="9347"/>
                  </a:lnTo>
                  <a:lnTo>
                    <a:pt x="2963138" y="0"/>
                  </a:lnTo>
                  <a:lnTo>
                    <a:pt x="2611158" y="0"/>
                  </a:lnTo>
                  <a:lnTo>
                    <a:pt x="2603639" y="1511"/>
                  </a:lnTo>
                  <a:lnTo>
                    <a:pt x="2597505" y="5638"/>
                  </a:lnTo>
                  <a:lnTo>
                    <a:pt x="2593378" y="11772"/>
                  </a:lnTo>
                  <a:lnTo>
                    <a:pt x="2591854" y="19291"/>
                  </a:lnTo>
                  <a:lnTo>
                    <a:pt x="2593378" y="26809"/>
                  </a:lnTo>
                  <a:lnTo>
                    <a:pt x="2597505" y="32943"/>
                  </a:lnTo>
                  <a:lnTo>
                    <a:pt x="2603639" y="37071"/>
                  </a:lnTo>
                  <a:lnTo>
                    <a:pt x="2611158" y="38582"/>
                  </a:lnTo>
                  <a:lnTo>
                    <a:pt x="2963138" y="38582"/>
                  </a:lnTo>
                  <a:lnTo>
                    <a:pt x="2979890" y="40220"/>
                  </a:lnTo>
                  <a:lnTo>
                    <a:pt x="3023463" y="63601"/>
                  </a:lnTo>
                  <a:lnTo>
                    <a:pt x="3046780" y="107162"/>
                  </a:lnTo>
                  <a:lnTo>
                    <a:pt x="3048419" y="123926"/>
                  </a:lnTo>
                  <a:lnTo>
                    <a:pt x="3048419" y="809498"/>
                  </a:lnTo>
                  <a:lnTo>
                    <a:pt x="3034144" y="856818"/>
                  </a:lnTo>
                  <a:lnTo>
                    <a:pt x="2995777" y="888326"/>
                  </a:lnTo>
                  <a:lnTo>
                    <a:pt x="2963138" y="894778"/>
                  </a:lnTo>
                  <a:lnTo>
                    <a:pt x="666153" y="894778"/>
                  </a:lnTo>
                  <a:lnTo>
                    <a:pt x="658634" y="896289"/>
                  </a:lnTo>
                  <a:lnTo>
                    <a:pt x="652500" y="900417"/>
                  </a:lnTo>
                  <a:lnTo>
                    <a:pt x="648373" y="906551"/>
                  </a:lnTo>
                  <a:lnTo>
                    <a:pt x="646861" y="914069"/>
                  </a:lnTo>
                  <a:lnTo>
                    <a:pt x="648373" y="921588"/>
                  </a:lnTo>
                  <a:lnTo>
                    <a:pt x="652500" y="927722"/>
                  </a:lnTo>
                  <a:lnTo>
                    <a:pt x="658634" y="931849"/>
                  </a:lnTo>
                  <a:lnTo>
                    <a:pt x="666153" y="933361"/>
                  </a:lnTo>
                  <a:lnTo>
                    <a:pt x="2963075" y="933361"/>
                  </a:lnTo>
                  <a:lnTo>
                    <a:pt x="2963138" y="933234"/>
                  </a:lnTo>
                  <a:lnTo>
                    <a:pt x="2987471" y="930859"/>
                  </a:lnTo>
                  <a:lnTo>
                    <a:pt x="3031820" y="912507"/>
                  </a:lnTo>
                  <a:lnTo>
                    <a:pt x="3066275" y="878052"/>
                  </a:lnTo>
                  <a:lnTo>
                    <a:pt x="3084626" y="833742"/>
                  </a:lnTo>
                  <a:lnTo>
                    <a:pt x="3087001" y="809371"/>
                  </a:lnTo>
                  <a:lnTo>
                    <a:pt x="3087001" y="123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8340" y="0"/>
            <a:ext cx="8490507" cy="1006950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229068" y="2489088"/>
            <a:ext cx="3239135" cy="690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6065">
              <a:lnSpc>
                <a:spcPct val="131900"/>
              </a:lnSpc>
              <a:spcBef>
                <a:spcPts val="100"/>
              </a:spcBef>
            </a:pPr>
            <a:r>
              <a:rPr sz="1800" b="1" spc="-150" dirty="0">
                <a:latin typeface="Verdana"/>
                <a:cs typeface="Verdana"/>
              </a:rPr>
              <a:t>Expanding</a:t>
            </a:r>
            <a:r>
              <a:rPr sz="1800" b="1" spc="-114" dirty="0">
                <a:latin typeface="Verdana"/>
                <a:cs typeface="Verdana"/>
              </a:rPr>
              <a:t> </a:t>
            </a:r>
            <a:r>
              <a:rPr sz="1800" b="1" spc="-145" dirty="0">
                <a:latin typeface="Verdana"/>
                <a:cs typeface="Verdana"/>
              </a:rPr>
              <a:t>into</a:t>
            </a:r>
            <a:r>
              <a:rPr sz="1800" b="1" spc="-114" dirty="0">
                <a:latin typeface="Verdana"/>
                <a:cs typeface="Verdana"/>
              </a:rPr>
              <a:t> </a:t>
            </a:r>
            <a:r>
              <a:rPr sz="1800" b="1" spc="-25" dirty="0">
                <a:latin typeface="Verdana"/>
                <a:cs typeface="Verdana"/>
              </a:rPr>
              <a:t>new </a:t>
            </a:r>
            <a:r>
              <a:rPr sz="1800" b="1" spc="-114" dirty="0">
                <a:latin typeface="Verdana"/>
                <a:cs typeface="Verdana"/>
              </a:rPr>
              <a:t>categories:</a:t>
            </a:r>
            <a:r>
              <a:rPr sz="1800" b="1" spc="-7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Exploring </a:t>
            </a:r>
            <a:r>
              <a:rPr sz="1800" spc="-60" dirty="0">
                <a:latin typeface="Verdana"/>
                <a:cs typeface="Verdana"/>
              </a:rPr>
              <a:t>beauty,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personal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care,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and homeware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segments.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31900"/>
              </a:lnSpc>
            </a:pPr>
            <a:r>
              <a:rPr sz="1800" b="1" spc="-145" dirty="0">
                <a:latin typeface="Verdana"/>
                <a:cs typeface="Verdana"/>
              </a:rPr>
              <a:t>Leveraging</a:t>
            </a:r>
            <a:r>
              <a:rPr sz="1800" b="1" spc="-85" dirty="0">
                <a:latin typeface="Verdana"/>
                <a:cs typeface="Verdana"/>
              </a:rPr>
              <a:t> </a:t>
            </a:r>
            <a:r>
              <a:rPr sz="1800" b="1" spc="-30" dirty="0">
                <a:latin typeface="Verdana"/>
                <a:cs typeface="Verdana"/>
              </a:rPr>
              <a:t>technology: </a:t>
            </a:r>
            <a:r>
              <a:rPr sz="1800" spc="-50" dirty="0">
                <a:latin typeface="Verdana"/>
                <a:cs typeface="Verdana"/>
              </a:rPr>
              <a:t>Enhancing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AI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for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advanced </a:t>
            </a:r>
            <a:r>
              <a:rPr sz="1800" spc="-35" dirty="0">
                <a:latin typeface="Verdana"/>
                <a:cs typeface="Verdana"/>
              </a:rPr>
              <a:t>personalization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logistics. </a:t>
            </a:r>
            <a:r>
              <a:rPr sz="1800" b="1" spc="-140" dirty="0">
                <a:latin typeface="Verdana"/>
                <a:cs typeface="Verdana"/>
              </a:rPr>
              <a:t>Targeting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170" dirty="0">
                <a:latin typeface="Verdana"/>
                <a:cs typeface="Verdana"/>
              </a:rPr>
              <a:t>new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customer </a:t>
            </a:r>
            <a:r>
              <a:rPr sz="1800" b="1" spc="-140" dirty="0">
                <a:latin typeface="Verdana"/>
                <a:cs typeface="Verdana"/>
              </a:rPr>
              <a:t>segments:</a:t>
            </a:r>
            <a:r>
              <a:rPr sz="1800" b="1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Focusing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Tier </a:t>
            </a:r>
            <a:r>
              <a:rPr sz="1800" dirty="0">
                <a:latin typeface="Verdana"/>
                <a:cs typeface="Verdana"/>
              </a:rPr>
              <a:t>2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Tier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3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cities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with </a:t>
            </a:r>
            <a:r>
              <a:rPr sz="1800" dirty="0">
                <a:latin typeface="Verdana"/>
                <a:cs typeface="Verdana"/>
              </a:rPr>
              <a:t>localized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marketing.</a:t>
            </a:r>
            <a:endParaRPr sz="1800">
              <a:latin typeface="Verdana"/>
              <a:cs typeface="Verdana"/>
            </a:endParaRPr>
          </a:p>
          <a:p>
            <a:pPr marL="12700" marR="280670">
              <a:lnSpc>
                <a:spcPct val="131900"/>
              </a:lnSpc>
            </a:pPr>
            <a:r>
              <a:rPr sz="1800" b="1" spc="-145" dirty="0">
                <a:latin typeface="Verdana"/>
                <a:cs typeface="Verdana"/>
              </a:rPr>
              <a:t>Omnichannel</a:t>
            </a:r>
            <a:r>
              <a:rPr sz="1800" b="1" spc="-80" dirty="0">
                <a:latin typeface="Verdana"/>
                <a:cs typeface="Verdana"/>
              </a:rPr>
              <a:t> </a:t>
            </a:r>
            <a:r>
              <a:rPr sz="1800" b="1" spc="-25" dirty="0">
                <a:latin typeface="Verdana"/>
                <a:cs typeface="Verdana"/>
              </a:rPr>
              <a:t>approach: </a:t>
            </a:r>
            <a:r>
              <a:rPr sz="1800" spc="-30" dirty="0">
                <a:latin typeface="Verdana"/>
                <a:cs typeface="Verdana"/>
              </a:rPr>
              <a:t>Blending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online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offline </a:t>
            </a:r>
            <a:r>
              <a:rPr sz="1800" dirty="0">
                <a:latin typeface="Verdana"/>
                <a:cs typeface="Verdana"/>
              </a:rPr>
              <a:t>experiences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for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seamless shopping.</a:t>
            </a:r>
            <a:endParaRPr sz="1800">
              <a:latin typeface="Verdana"/>
              <a:cs typeface="Verdana"/>
            </a:endParaRPr>
          </a:p>
          <a:p>
            <a:pPr marL="12700" marR="479425">
              <a:lnSpc>
                <a:spcPct val="131900"/>
              </a:lnSpc>
            </a:pPr>
            <a:r>
              <a:rPr sz="1800" b="1" spc="-140" dirty="0">
                <a:latin typeface="Verdana"/>
                <a:cs typeface="Verdana"/>
              </a:rPr>
              <a:t>Sustainability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spc="-150" dirty="0">
                <a:latin typeface="Verdana"/>
                <a:cs typeface="Verdana"/>
              </a:rPr>
              <a:t>initiatives: </a:t>
            </a:r>
            <a:r>
              <a:rPr sz="1800" spc="-40" dirty="0">
                <a:latin typeface="Verdana"/>
                <a:cs typeface="Verdana"/>
              </a:rPr>
              <a:t>Promoting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eco-</a:t>
            </a:r>
            <a:r>
              <a:rPr sz="1800" spc="-10" dirty="0">
                <a:latin typeface="Verdana"/>
                <a:cs typeface="Verdana"/>
              </a:rPr>
              <a:t>friendly </a:t>
            </a:r>
            <a:r>
              <a:rPr sz="1800" dirty="0">
                <a:latin typeface="Verdana"/>
                <a:cs typeface="Verdana"/>
              </a:rPr>
              <a:t>products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ethical </a:t>
            </a:r>
            <a:r>
              <a:rPr sz="1800" spc="-25" dirty="0">
                <a:latin typeface="Verdana"/>
                <a:cs typeface="Verdana"/>
              </a:rPr>
              <a:t>sourcing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practices.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10439" y="1784880"/>
            <a:ext cx="3087370" cy="1066165"/>
            <a:chOff x="5310439" y="1784880"/>
            <a:chExt cx="3087370" cy="1066165"/>
          </a:xfrm>
        </p:grpSpPr>
        <p:sp>
          <p:nvSpPr>
            <p:cNvPr id="15" name="object 15"/>
            <p:cNvSpPr/>
            <p:nvPr/>
          </p:nvSpPr>
          <p:spPr>
            <a:xfrm>
              <a:off x="5329732" y="2384080"/>
              <a:ext cx="3048635" cy="447675"/>
            </a:xfrm>
            <a:custGeom>
              <a:avLst/>
              <a:gdLst/>
              <a:ahLst/>
              <a:cxnLst/>
              <a:rect l="l" t="t" r="r" b="b"/>
              <a:pathLst>
                <a:path w="3048634" h="447675">
                  <a:moveTo>
                    <a:pt x="2943775" y="447357"/>
                  </a:moveTo>
                  <a:lnTo>
                    <a:pt x="104572" y="447357"/>
                  </a:lnTo>
                  <a:lnTo>
                    <a:pt x="83492" y="445233"/>
                  </a:lnTo>
                  <a:lnTo>
                    <a:pt x="46084" y="429504"/>
                  </a:lnTo>
                  <a:lnTo>
                    <a:pt x="17852" y="401272"/>
                  </a:lnTo>
                  <a:lnTo>
                    <a:pt x="2124" y="363865"/>
                  </a:lnTo>
                  <a:lnTo>
                    <a:pt x="0" y="342785"/>
                  </a:lnTo>
                  <a:lnTo>
                    <a:pt x="0" y="0"/>
                  </a:lnTo>
                  <a:lnTo>
                    <a:pt x="3048347" y="0"/>
                  </a:lnTo>
                  <a:lnTo>
                    <a:pt x="3048347" y="342785"/>
                  </a:lnTo>
                  <a:lnTo>
                    <a:pt x="3040132" y="383503"/>
                  </a:lnTo>
                  <a:lnTo>
                    <a:pt x="3017735" y="416744"/>
                  </a:lnTo>
                  <a:lnTo>
                    <a:pt x="2984493" y="439141"/>
                  </a:lnTo>
                  <a:lnTo>
                    <a:pt x="2943775" y="447357"/>
                  </a:lnTo>
                  <a:close/>
                </a:path>
              </a:pathLst>
            </a:custGeom>
            <a:solidFill>
              <a:srgbClr val="E23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10439" y="2364722"/>
              <a:ext cx="3087370" cy="486409"/>
            </a:xfrm>
            <a:custGeom>
              <a:avLst/>
              <a:gdLst/>
              <a:ahLst/>
              <a:cxnLst/>
              <a:rect l="l" t="t" r="r" b="b"/>
              <a:pathLst>
                <a:path w="3087370" h="486410">
                  <a:moveTo>
                    <a:pt x="2963069" y="485945"/>
                  </a:moveTo>
                  <a:lnTo>
                    <a:pt x="123865" y="485945"/>
                  </a:lnTo>
                  <a:lnTo>
                    <a:pt x="99498" y="483569"/>
                  </a:lnTo>
                  <a:lnTo>
                    <a:pt x="55177" y="465216"/>
                  </a:lnTo>
                  <a:lnTo>
                    <a:pt x="20728" y="430759"/>
                  </a:lnTo>
                  <a:lnTo>
                    <a:pt x="2375" y="386419"/>
                  </a:lnTo>
                  <a:lnTo>
                    <a:pt x="0" y="362079"/>
                  </a:lnTo>
                  <a:lnTo>
                    <a:pt x="0" y="19293"/>
                  </a:lnTo>
                  <a:lnTo>
                    <a:pt x="1513" y="11775"/>
                  </a:lnTo>
                  <a:lnTo>
                    <a:pt x="5643" y="5643"/>
                  </a:lnTo>
                  <a:lnTo>
                    <a:pt x="11775" y="1513"/>
                  </a:lnTo>
                  <a:lnTo>
                    <a:pt x="19293" y="0"/>
                  </a:lnTo>
                  <a:lnTo>
                    <a:pt x="26812" y="1513"/>
                  </a:lnTo>
                  <a:lnTo>
                    <a:pt x="32944" y="5643"/>
                  </a:lnTo>
                  <a:lnTo>
                    <a:pt x="37074" y="11775"/>
                  </a:lnTo>
                  <a:lnTo>
                    <a:pt x="38587" y="19293"/>
                  </a:lnTo>
                  <a:lnTo>
                    <a:pt x="38587" y="362079"/>
                  </a:lnTo>
                  <a:lnTo>
                    <a:pt x="40225" y="378839"/>
                  </a:lnTo>
                  <a:lnTo>
                    <a:pt x="63540" y="422404"/>
                  </a:lnTo>
                  <a:lnTo>
                    <a:pt x="107069" y="445719"/>
                  </a:lnTo>
                  <a:lnTo>
                    <a:pt x="123865" y="447357"/>
                  </a:lnTo>
                  <a:lnTo>
                    <a:pt x="2963069" y="447357"/>
                  </a:lnTo>
                  <a:lnTo>
                    <a:pt x="3010360" y="433086"/>
                  </a:lnTo>
                  <a:lnTo>
                    <a:pt x="3041900" y="394725"/>
                  </a:lnTo>
                  <a:lnTo>
                    <a:pt x="3048347" y="362079"/>
                  </a:lnTo>
                  <a:lnTo>
                    <a:pt x="3048347" y="19293"/>
                  </a:lnTo>
                  <a:lnTo>
                    <a:pt x="3049861" y="11775"/>
                  </a:lnTo>
                  <a:lnTo>
                    <a:pt x="3053991" y="5643"/>
                  </a:lnTo>
                  <a:lnTo>
                    <a:pt x="3060123" y="1513"/>
                  </a:lnTo>
                  <a:lnTo>
                    <a:pt x="3067641" y="0"/>
                  </a:lnTo>
                  <a:lnTo>
                    <a:pt x="3075160" y="1513"/>
                  </a:lnTo>
                  <a:lnTo>
                    <a:pt x="3081292" y="5643"/>
                  </a:lnTo>
                  <a:lnTo>
                    <a:pt x="3085422" y="11775"/>
                  </a:lnTo>
                  <a:lnTo>
                    <a:pt x="3086935" y="19293"/>
                  </a:lnTo>
                  <a:lnTo>
                    <a:pt x="3086935" y="362079"/>
                  </a:lnTo>
                  <a:lnTo>
                    <a:pt x="3077578" y="409517"/>
                  </a:lnTo>
                  <a:lnTo>
                    <a:pt x="3050663" y="449672"/>
                  </a:lnTo>
                  <a:lnTo>
                    <a:pt x="3010484" y="476587"/>
                  </a:lnTo>
                  <a:lnTo>
                    <a:pt x="2987409" y="483569"/>
                  </a:lnTo>
                  <a:lnTo>
                    <a:pt x="2963069" y="485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9732" y="1804238"/>
              <a:ext cx="3048635" cy="894715"/>
            </a:xfrm>
            <a:custGeom>
              <a:avLst/>
              <a:gdLst/>
              <a:ahLst/>
              <a:cxnLst/>
              <a:rect l="l" t="t" r="r" b="b"/>
              <a:pathLst>
                <a:path w="3048634" h="894714">
                  <a:moveTo>
                    <a:pt x="2950644" y="894715"/>
                  </a:moveTo>
                  <a:lnTo>
                    <a:pt x="97706" y="894715"/>
                  </a:lnTo>
                  <a:lnTo>
                    <a:pt x="90905" y="894046"/>
                  </a:lnTo>
                  <a:lnTo>
                    <a:pt x="52183" y="880907"/>
                  </a:lnTo>
                  <a:lnTo>
                    <a:pt x="21438" y="853947"/>
                  </a:lnTo>
                  <a:lnTo>
                    <a:pt x="3348" y="817276"/>
                  </a:lnTo>
                  <a:lnTo>
                    <a:pt x="0" y="797011"/>
                  </a:lnTo>
                  <a:lnTo>
                    <a:pt x="0" y="97706"/>
                  </a:lnTo>
                  <a:lnTo>
                    <a:pt x="10587" y="58210"/>
                  </a:lnTo>
                  <a:lnTo>
                    <a:pt x="35483" y="25773"/>
                  </a:lnTo>
                  <a:lnTo>
                    <a:pt x="70897" y="5332"/>
                  </a:lnTo>
                  <a:lnTo>
                    <a:pt x="97706" y="0"/>
                  </a:lnTo>
                  <a:lnTo>
                    <a:pt x="104572" y="0"/>
                  </a:lnTo>
                  <a:lnTo>
                    <a:pt x="2950644" y="0"/>
                  </a:lnTo>
                  <a:lnTo>
                    <a:pt x="2990138" y="10587"/>
                  </a:lnTo>
                  <a:lnTo>
                    <a:pt x="3022571" y="35483"/>
                  </a:lnTo>
                  <a:lnTo>
                    <a:pt x="3043016" y="70897"/>
                  </a:lnTo>
                  <a:lnTo>
                    <a:pt x="3048347" y="97706"/>
                  </a:lnTo>
                  <a:lnTo>
                    <a:pt x="3048347" y="797011"/>
                  </a:lnTo>
                  <a:lnTo>
                    <a:pt x="3037762" y="836506"/>
                  </a:lnTo>
                  <a:lnTo>
                    <a:pt x="3012866" y="868938"/>
                  </a:lnTo>
                  <a:lnTo>
                    <a:pt x="2977449" y="889383"/>
                  </a:lnTo>
                  <a:lnTo>
                    <a:pt x="2957442" y="894046"/>
                  </a:lnTo>
                  <a:lnTo>
                    <a:pt x="2950644" y="8947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10429" y="1784882"/>
              <a:ext cx="3087370" cy="933450"/>
            </a:xfrm>
            <a:custGeom>
              <a:avLst/>
              <a:gdLst/>
              <a:ahLst/>
              <a:cxnLst/>
              <a:rect l="l" t="t" r="r" b="b"/>
              <a:pathLst>
                <a:path w="3087370" h="933450">
                  <a:moveTo>
                    <a:pt x="559460" y="914082"/>
                  </a:moveTo>
                  <a:lnTo>
                    <a:pt x="557949" y="906564"/>
                  </a:lnTo>
                  <a:lnTo>
                    <a:pt x="553808" y="900430"/>
                  </a:lnTo>
                  <a:lnTo>
                    <a:pt x="547687" y="896302"/>
                  </a:lnTo>
                  <a:lnTo>
                    <a:pt x="540169" y="894778"/>
                  </a:lnTo>
                  <a:lnTo>
                    <a:pt x="123875" y="894778"/>
                  </a:lnTo>
                  <a:lnTo>
                    <a:pt x="107111" y="893140"/>
                  </a:lnTo>
                  <a:lnTo>
                    <a:pt x="63550" y="869835"/>
                  </a:lnTo>
                  <a:lnTo>
                    <a:pt x="40233" y="826262"/>
                  </a:lnTo>
                  <a:lnTo>
                    <a:pt x="38595" y="809510"/>
                  </a:lnTo>
                  <a:lnTo>
                    <a:pt x="38595" y="599198"/>
                  </a:lnTo>
                  <a:lnTo>
                    <a:pt x="37084" y="591680"/>
                  </a:lnTo>
                  <a:lnTo>
                    <a:pt x="32943" y="585558"/>
                  </a:lnTo>
                  <a:lnTo>
                    <a:pt x="26822" y="581418"/>
                  </a:lnTo>
                  <a:lnTo>
                    <a:pt x="19291" y="579907"/>
                  </a:lnTo>
                  <a:lnTo>
                    <a:pt x="11772" y="581418"/>
                  </a:lnTo>
                  <a:lnTo>
                    <a:pt x="5651" y="585558"/>
                  </a:lnTo>
                  <a:lnTo>
                    <a:pt x="1511" y="591680"/>
                  </a:lnTo>
                  <a:lnTo>
                    <a:pt x="0" y="599198"/>
                  </a:lnTo>
                  <a:lnTo>
                    <a:pt x="0" y="809510"/>
                  </a:lnTo>
                  <a:lnTo>
                    <a:pt x="9359" y="856919"/>
                  </a:lnTo>
                  <a:lnTo>
                    <a:pt x="36271" y="897102"/>
                  </a:lnTo>
                  <a:lnTo>
                    <a:pt x="76428" y="924013"/>
                  </a:lnTo>
                  <a:lnTo>
                    <a:pt x="123875" y="933373"/>
                  </a:lnTo>
                  <a:lnTo>
                    <a:pt x="540169" y="933373"/>
                  </a:lnTo>
                  <a:lnTo>
                    <a:pt x="547687" y="931862"/>
                  </a:lnTo>
                  <a:lnTo>
                    <a:pt x="553808" y="927722"/>
                  </a:lnTo>
                  <a:lnTo>
                    <a:pt x="557949" y="921600"/>
                  </a:lnTo>
                  <a:lnTo>
                    <a:pt x="559460" y="914082"/>
                  </a:lnTo>
                  <a:close/>
                </a:path>
                <a:path w="3087370" h="933450">
                  <a:moveTo>
                    <a:pt x="2288375" y="19367"/>
                  </a:moveTo>
                  <a:lnTo>
                    <a:pt x="2286863" y="11849"/>
                  </a:lnTo>
                  <a:lnTo>
                    <a:pt x="2282723" y="5715"/>
                  </a:lnTo>
                  <a:lnTo>
                    <a:pt x="2276602" y="1587"/>
                  </a:lnTo>
                  <a:lnTo>
                    <a:pt x="2269083" y="63"/>
                  </a:lnTo>
                  <a:lnTo>
                    <a:pt x="123875" y="63"/>
                  </a:lnTo>
                  <a:lnTo>
                    <a:pt x="76454" y="9423"/>
                  </a:lnTo>
                  <a:lnTo>
                    <a:pt x="36271" y="36334"/>
                  </a:lnTo>
                  <a:lnTo>
                    <a:pt x="9359" y="76492"/>
                  </a:lnTo>
                  <a:lnTo>
                    <a:pt x="0" y="123939"/>
                  </a:lnTo>
                  <a:lnTo>
                    <a:pt x="0" y="466725"/>
                  </a:lnTo>
                  <a:lnTo>
                    <a:pt x="1511" y="474243"/>
                  </a:lnTo>
                  <a:lnTo>
                    <a:pt x="5651" y="480364"/>
                  </a:lnTo>
                  <a:lnTo>
                    <a:pt x="11772" y="484505"/>
                  </a:lnTo>
                  <a:lnTo>
                    <a:pt x="19291" y="486016"/>
                  </a:lnTo>
                  <a:lnTo>
                    <a:pt x="26822" y="484505"/>
                  </a:lnTo>
                  <a:lnTo>
                    <a:pt x="32943" y="480364"/>
                  </a:lnTo>
                  <a:lnTo>
                    <a:pt x="37084" y="474243"/>
                  </a:lnTo>
                  <a:lnTo>
                    <a:pt x="38595" y="466725"/>
                  </a:lnTo>
                  <a:lnTo>
                    <a:pt x="38595" y="123939"/>
                  </a:lnTo>
                  <a:lnTo>
                    <a:pt x="40233" y="107175"/>
                  </a:lnTo>
                  <a:lnTo>
                    <a:pt x="63550" y="63614"/>
                  </a:lnTo>
                  <a:lnTo>
                    <a:pt x="107111" y="40297"/>
                  </a:lnTo>
                  <a:lnTo>
                    <a:pt x="123875" y="38658"/>
                  </a:lnTo>
                  <a:lnTo>
                    <a:pt x="2269083" y="38658"/>
                  </a:lnTo>
                  <a:lnTo>
                    <a:pt x="2276602" y="37147"/>
                  </a:lnTo>
                  <a:lnTo>
                    <a:pt x="2282723" y="33007"/>
                  </a:lnTo>
                  <a:lnTo>
                    <a:pt x="2286863" y="26885"/>
                  </a:lnTo>
                  <a:lnTo>
                    <a:pt x="2288375" y="19367"/>
                  </a:lnTo>
                  <a:close/>
                </a:path>
                <a:path w="3087370" h="933450">
                  <a:moveTo>
                    <a:pt x="2511272" y="19367"/>
                  </a:moveTo>
                  <a:lnTo>
                    <a:pt x="2509761" y="11849"/>
                  </a:lnTo>
                  <a:lnTo>
                    <a:pt x="2505633" y="5715"/>
                  </a:lnTo>
                  <a:lnTo>
                    <a:pt x="2499499" y="1587"/>
                  </a:lnTo>
                  <a:lnTo>
                    <a:pt x="2491981" y="63"/>
                  </a:lnTo>
                  <a:lnTo>
                    <a:pt x="2380462" y="63"/>
                  </a:lnTo>
                  <a:lnTo>
                    <a:pt x="2372944" y="1587"/>
                  </a:lnTo>
                  <a:lnTo>
                    <a:pt x="2366810" y="5715"/>
                  </a:lnTo>
                  <a:lnTo>
                    <a:pt x="2362682" y="11849"/>
                  </a:lnTo>
                  <a:lnTo>
                    <a:pt x="2361171" y="19367"/>
                  </a:lnTo>
                  <a:lnTo>
                    <a:pt x="2362682" y="26885"/>
                  </a:lnTo>
                  <a:lnTo>
                    <a:pt x="2366810" y="33007"/>
                  </a:lnTo>
                  <a:lnTo>
                    <a:pt x="2372944" y="37147"/>
                  </a:lnTo>
                  <a:lnTo>
                    <a:pt x="2380462" y="38658"/>
                  </a:lnTo>
                  <a:lnTo>
                    <a:pt x="2491981" y="38658"/>
                  </a:lnTo>
                  <a:lnTo>
                    <a:pt x="2499499" y="37147"/>
                  </a:lnTo>
                  <a:lnTo>
                    <a:pt x="2505633" y="33007"/>
                  </a:lnTo>
                  <a:lnTo>
                    <a:pt x="2509761" y="26885"/>
                  </a:lnTo>
                  <a:lnTo>
                    <a:pt x="2511272" y="19367"/>
                  </a:lnTo>
                  <a:close/>
                </a:path>
                <a:path w="3087370" h="933450">
                  <a:moveTo>
                    <a:pt x="3087001" y="123875"/>
                  </a:moveTo>
                  <a:lnTo>
                    <a:pt x="3077641" y="76454"/>
                  </a:lnTo>
                  <a:lnTo>
                    <a:pt x="3050730" y="36271"/>
                  </a:lnTo>
                  <a:lnTo>
                    <a:pt x="3010573" y="9359"/>
                  </a:lnTo>
                  <a:lnTo>
                    <a:pt x="2963138" y="0"/>
                  </a:lnTo>
                  <a:lnTo>
                    <a:pt x="2611158" y="0"/>
                  </a:lnTo>
                  <a:lnTo>
                    <a:pt x="2603639" y="1511"/>
                  </a:lnTo>
                  <a:lnTo>
                    <a:pt x="2597505" y="5651"/>
                  </a:lnTo>
                  <a:lnTo>
                    <a:pt x="2593378" y="11772"/>
                  </a:lnTo>
                  <a:lnTo>
                    <a:pt x="2591866" y="19304"/>
                  </a:lnTo>
                  <a:lnTo>
                    <a:pt x="2593378" y="26822"/>
                  </a:lnTo>
                  <a:lnTo>
                    <a:pt x="2597505" y="32943"/>
                  </a:lnTo>
                  <a:lnTo>
                    <a:pt x="2603639" y="37084"/>
                  </a:lnTo>
                  <a:lnTo>
                    <a:pt x="2611158" y="38595"/>
                  </a:lnTo>
                  <a:lnTo>
                    <a:pt x="2963138" y="38595"/>
                  </a:lnTo>
                  <a:lnTo>
                    <a:pt x="2979902" y="40233"/>
                  </a:lnTo>
                  <a:lnTo>
                    <a:pt x="3023463" y="63614"/>
                  </a:lnTo>
                  <a:lnTo>
                    <a:pt x="3046780" y="107175"/>
                  </a:lnTo>
                  <a:lnTo>
                    <a:pt x="3048419" y="123939"/>
                  </a:lnTo>
                  <a:lnTo>
                    <a:pt x="3048419" y="809510"/>
                  </a:lnTo>
                  <a:lnTo>
                    <a:pt x="3034144" y="856830"/>
                  </a:lnTo>
                  <a:lnTo>
                    <a:pt x="2995790" y="888339"/>
                  </a:lnTo>
                  <a:lnTo>
                    <a:pt x="2963138" y="894778"/>
                  </a:lnTo>
                  <a:lnTo>
                    <a:pt x="666153" y="894778"/>
                  </a:lnTo>
                  <a:lnTo>
                    <a:pt x="658634" y="896302"/>
                  </a:lnTo>
                  <a:lnTo>
                    <a:pt x="652500" y="900430"/>
                  </a:lnTo>
                  <a:lnTo>
                    <a:pt x="648373" y="906564"/>
                  </a:lnTo>
                  <a:lnTo>
                    <a:pt x="646861" y="914082"/>
                  </a:lnTo>
                  <a:lnTo>
                    <a:pt x="648373" y="921600"/>
                  </a:lnTo>
                  <a:lnTo>
                    <a:pt x="652500" y="927722"/>
                  </a:lnTo>
                  <a:lnTo>
                    <a:pt x="658634" y="931862"/>
                  </a:lnTo>
                  <a:lnTo>
                    <a:pt x="666153" y="933373"/>
                  </a:lnTo>
                  <a:lnTo>
                    <a:pt x="2963075" y="933373"/>
                  </a:lnTo>
                  <a:lnTo>
                    <a:pt x="2963138" y="933246"/>
                  </a:lnTo>
                  <a:lnTo>
                    <a:pt x="2987471" y="930871"/>
                  </a:lnTo>
                  <a:lnTo>
                    <a:pt x="3031820" y="912507"/>
                  </a:lnTo>
                  <a:lnTo>
                    <a:pt x="3066275" y="878065"/>
                  </a:lnTo>
                  <a:lnTo>
                    <a:pt x="3084626" y="833742"/>
                  </a:lnTo>
                  <a:lnTo>
                    <a:pt x="3087001" y="809371"/>
                  </a:lnTo>
                  <a:lnTo>
                    <a:pt x="3087001" y="123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1534" y="2422214"/>
            <a:ext cx="76200" cy="76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1534" y="4231964"/>
            <a:ext cx="76200" cy="762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1534" y="5317814"/>
            <a:ext cx="76200" cy="762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1534" y="6765614"/>
            <a:ext cx="76200" cy="762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1534" y="7851464"/>
            <a:ext cx="76200" cy="762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105974" y="2207585"/>
            <a:ext cx="2978785" cy="690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1800" b="1" spc="-175" dirty="0">
                <a:latin typeface="Verdana"/>
                <a:cs typeface="Verdana"/>
              </a:rPr>
              <a:t>Data-</a:t>
            </a:r>
            <a:r>
              <a:rPr sz="1800" b="1" spc="-10" dirty="0">
                <a:latin typeface="Verdana"/>
                <a:cs typeface="Verdana"/>
              </a:rPr>
              <a:t>driven </a:t>
            </a:r>
            <a:r>
              <a:rPr sz="1800" b="1" spc="-140" dirty="0">
                <a:latin typeface="Verdana"/>
                <a:cs typeface="Verdana"/>
              </a:rPr>
              <a:t>personalization: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Enhances </a:t>
            </a:r>
            <a:r>
              <a:rPr sz="1800" spc="-35" dirty="0">
                <a:latin typeface="Verdana"/>
                <a:cs typeface="Verdana"/>
              </a:rPr>
              <a:t>user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experience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with </a:t>
            </a:r>
            <a:r>
              <a:rPr sz="1800" spc="-10" dirty="0">
                <a:latin typeface="Verdana"/>
                <a:cs typeface="Verdana"/>
              </a:rPr>
              <a:t>targeted recommendations.</a:t>
            </a:r>
            <a:endParaRPr sz="1800">
              <a:latin typeface="Verdana"/>
              <a:cs typeface="Verdana"/>
            </a:endParaRPr>
          </a:p>
          <a:p>
            <a:pPr marL="12700" marR="48260">
              <a:lnSpc>
                <a:spcPct val="131900"/>
              </a:lnSpc>
            </a:pPr>
            <a:r>
              <a:rPr sz="1800" b="1" spc="-130" dirty="0">
                <a:latin typeface="Verdana"/>
                <a:cs typeface="Verdana"/>
              </a:rPr>
              <a:t>Strong</a:t>
            </a:r>
            <a:r>
              <a:rPr sz="1800" b="1" spc="-114" dirty="0">
                <a:latin typeface="Verdana"/>
                <a:cs typeface="Verdana"/>
              </a:rPr>
              <a:t> </a:t>
            </a:r>
            <a:r>
              <a:rPr sz="1800" b="1" spc="-160" dirty="0">
                <a:latin typeface="Verdana"/>
                <a:cs typeface="Verdana"/>
              </a:rPr>
              <a:t>brand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130" dirty="0">
                <a:latin typeface="Verdana"/>
                <a:cs typeface="Verdana"/>
              </a:rPr>
              <a:t>recognition: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leading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player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in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India's </a:t>
            </a:r>
            <a:r>
              <a:rPr sz="1800" spc="-35" dirty="0">
                <a:latin typeface="Verdana"/>
                <a:cs typeface="Verdana"/>
              </a:rPr>
              <a:t>fashion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e-</a:t>
            </a:r>
            <a:r>
              <a:rPr sz="1800" spc="-10" dirty="0">
                <a:latin typeface="Verdana"/>
                <a:cs typeface="Verdana"/>
              </a:rPr>
              <a:t>commerce.</a:t>
            </a:r>
            <a:endParaRPr sz="1800">
              <a:latin typeface="Verdana"/>
              <a:cs typeface="Verdana"/>
            </a:endParaRPr>
          </a:p>
          <a:p>
            <a:pPr marL="12700" marR="194310">
              <a:lnSpc>
                <a:spcPct val="131900"/>
              </a:lnSpc>
            </a:pPr>
            <a:r>
              <a:rPr sz="1800" b="1" spc="-90" dirty="0">
                <a:latin typeface="Verdana"/>
                <a:cs typeface="Verdana"/>
              </a:rPr>
              <a:t>Wide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120" dirty="0">
                <a:latin typeface="Verdana"/>
                <a:cs typeface="Verdana"/>
              </a:rPr>
              <a:t>product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90" dirty="0">
                <a:latin typeface="Verdana"/>
                <a:cs typeface="Verdana"/>
              </a:rPr>
              <a:t>selection: </a:t>
            </a:r>
            <a:r>
              <a:rPr sz="1800" dirty="0">
                <a:latin typeface="Verdana"/>
                <a:cs typeface="Verdana"/>
              </a:rPr>
              <a:t>Offers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diverse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range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of </a:t>
            </a:r>
            <a:r>
              <a:rPr sz="1800" spc="-35" dirty="0">
                <a:latin typeface="Verdana"/>
                <a:cs typeface="Verdana"/>
              </a:rPr>
              <a:t>fashion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apparel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and </a:t>
            </a:r>
            <a:r>
              <a:rPr sz="1800" spc="-10" dirty="0">
                <a:latin typeface="Verdana"/>
                <a:cs typeface="Verdana"/>
              </a:rPr>
              <a:t>accessories.</a:t>
            </a:r>
            <a:endParaRPr sz="1800">
              <a:latin typeface="Verdana"/>
              <a:cs typeface="Verdana"/>
            </a:endParaRPr>
          </a:p>
          <a:p>
            <a:pPr marL="12700" marR="80645">
              <a:lnSpc>
                <a:spcPct val="131900"/>
              </a:lnSpc>
            </a:pPr>
            <a:r>
              <a:rPr sz="1800" b="1" spc="-85" dirty="0">
                <a:latin typeface="Verdana"/>
                <a:cs typeface="Verdana"/>
              </a:rPr>
              <a:t>Mobile</a:t>
            </a:r>
            <a:r>
              <a:rPr sz="1800" b="1" spc="-130" dirty="0">
                <a:latin typeface="Verdana"/>
                <a:cs typeface="Verdana"/>
              </a:rPr>
              <a:t> </a:t>
            </a:r>
            <a:r>
              <a:rPr sz="1800" b="1" spc="-125" dirty="0">
                <a:latin typeface="Verdana"/>
                <a:cs typeface="Verdana"/>
              </a:rPr>
              <a:t>app </a:t>
            </a:r>
            <a:r>
              <a:rPr sz="1800" b="1" spc="-100" dirty="0">
                <a:latin typeface="Verdana"/>
                <a:cs typeface="Verdana"/>
              </a:rPr>
              <a:t>optimization: </a:t>
            </a:r>
            <a:r>
              <a:rPr sz="1800" spc="-30" dirty="0">
                <a:latin typeface="Verdana"/>
                <a:cs typeface="Verdana"/>
              </a:rPr>
              <a:t>Ensures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smooth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shopping </a:t>
            </a:r>
            <a:r>
              <a:rPr sz="1800" spc="-20" dirty="0">
                <a:latin typeface="Verdana"/>
                <a:cs typeface="Verdana"/>
              </a:rPr>
              <a:t>on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mobile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devices.</a:t>
            </a:r>
            <a:endParaRPr sz="1800">
              <a:latin typeface="Verdana"/>
              <a:cs typeface="Verdana"/>
            </a:endParaRPr>
          </a:p>
          <a:p>
            <a:pPr marL="12700" marR="78105">
              <a:lnSpc>
                <a:spcPct val="131900"/>
              </a:lnSpc>
              <a:spcBef>
                <a:spcPts val="5"/>
              </a:spcBef>
            </a:pPr>
            <a:r>
              <a:rPr sz="1800" b="1" spc="-10" dirty="0">
                <a:latin typeface="Verdana"/>
                <a:cs typeface="Verdana"/>
              </a:rPr>
              <a:t>Technological </a:t>
            </a:r>
            <a:r>
              <a:rPr sz="1800" b="1" spc="-145" dirty="0">
                <a:latin typeface="Verdana"/>
                <a:cs typeface="Verdana"/>
              </a:rPr>
              <a:t>advancements:</a:t>
            </a:r>
            <a:r>
              <a:rPr sz="1800" b="1" spc="-9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Utilizes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AI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AR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for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an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innovative platform.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6982" y="3257488"/>
            <a:ext cx="76200" cy="762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6982" y="4705288"/>
            <a:ext cx="76200" cy="7620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201423" y="3042858"/>
            <a:ext cx="3637279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1800" b="1" spc="-165" dirty="0">
                <a:latin typeface="Verdana"/>
                <a:cs typeface="Verdana"/>
              </a:rPr>
              <a:t>High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95" dirty="0">
                <a:latin typeface="Verdana"/>
                <a:cs typeface="Verdana"/>
              </a:rPr>
              <a:t>dependence</a:t>
            </a:r>
            <a:r>
              <a:rPr sz="1800" b="1" spc="-100" dirty="0">
                <a:latin typeface="Verdana"/>
                <a:cs typeface="Verdana"/>
              </a:rPr>
              <a:t> </a:t>
            </a:r>
            <a:r>
              <a:rPr sz="1800" b="1" spc="-150" dirty="0">
                <a:latin typeface="Verdana"/>
                <a:cs typeface="Verdana"/>
              </a:rPr>
              <a:t>on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114" dirty="0">
                <a:latin typeface="Verdana"/>
                <a:cs typeface="Verdana"/>
              </a:rPr>
              <a:t>discounts: </a:t>
            </a:r>
            <a:r>
              <a:rPr sz="1800" spc="-20" dirty="0">
                <a:latin typeface="Verdana"/>
                <a:cs typeface="Verdana"/>
              </a:rPr>
              <a:t>Attracts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price-</a:t>
            </a:r>
            <a:r>
              <a:rPr sz="1800" spc="-10" dirty="0">
                <a:latin typeface="Verdana"/>
                <a:cs typeface="Verdana"/>
              </a:rPr>
              <a:t>sensitive </a:t>
            </a:r>
            <a:r>
              <a:rPr sz="1800" spc="-25" dirty="0">
                <a:latin typeface="Verdana"/>
                <a:cs typeface="Verdana"/>
              </a:rPr>
              <a:t>customers,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but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may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not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be </a:t>
            </a:r>
            <a:r>
              <a:rPr sz="1800" spc="-30" dirty="0">
                <a:latin typeface="Verdana"/>
                <a:cs typeface="Verdana"/>
              </a:rPr>
              <a:t>sustainable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long-</a:t>
            </a:r>
            <a:r>
              <a:rPr sz="1800" spc="-20" dirty="0">
                <a:latin typeface="Verdana"/>
                <a:cs typeface="Verdana"/>
              </a:rPr>
              <a:t>term.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800" b="1" spc="-155" dirty="0">
                <a:latin typeface="Verdana"/>
                <a:cs typeface="Verdana"/>
              </a:rPr>
              <a:t>Limited</a:t>
            </a:r>
            <a:r>
              <a:rPr sz="1800" b="1" spc="-114" dirty="0">
                <a:latin typeface="Verdana"/>
                <a:cs typeface="Verdana"/>
              </a:rPr>
              <a:t> </a:t>
            </a:r>
            <a:r>
              <a:rPr sz="1800" b="1" spc="-105" dirty="0">
                <a:latin typeface="Verdana"/>
                <a:cs typeface="Verdana"/>
              </a:rPr>
              <a:t>control</a:t>
            </a:r>
            <a:r>
              <a:rPr sz="1800" b="1" spc="-114" dirty="0">
                <a:latin typeface="Verdana"/>
                <a:cs typeface="Verdana"/>
              </a:rPr>
              <a:t> </a:t>
            </a:r>
            <a:r>
              <a:rPr sz="1800" b="1" spc="-135" dirty="0">
                <a:latin typeface="Verdana"/>
                <a:cs typeface="Verdana"/>
              </a:rPr>
              <a:t>over</a:t>
            </a:r>
            <a:r>
              <a:rPr sz="1800" b="1" spc="-114" dirty="0">
                <a:latin typeface="Verdana"/>
                <a:cs typeface="Verdana"/>
              </a:rPr>
              <a:t> </a:t>
            </a:r>
            <a:r>
              <a:rPr sz="1800" b="1" spc="-65" dirty="0">
                <a:latin typeface="Verdana"/>
                <a:cs typeface="Verdana"/>
              </a:rPr>
              <a:t>inventory: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latin typeface="Verdana"/>
                <a:cs typeface="Verdana"/>
              </a:rPr>
              <a:t>Relies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heavily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third-</a:t>
            </a:r>
            <a:r>
              <a:rPr sz="1800" spc="-20" dirty="0">
                <a:latin typeface="Verdana"/>
                <a:cs typeface="Verdana"/>
              </a:rPr>
              <a:t>party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01423" y="5302188"/>
            <a:ext cx="831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sellers.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6982" y="5791138"/>
            <a:ext cx="76200" cy="762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6982" y="7238938"/>
            <a:ext cx="76200" cy="7620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6982" y="8324788"/>
            <a:ext cx="76200" cy="7620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5201423" y="5576508"/>
            <a:ext cx="3557904" cy="364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9865">
              <a:lnSpc>
                <a:spcPct val="131900"/>
              </a:lnSpc>
              <a:spcBef>
                <a:spcPts val="100"/>
              </a:spcBef>
            </a:pPr>
            <a:r>
              <a:rPr sz="1800" b="1" spc="-140" dirty="0">
                <a:latin typeface="Verdana"/>
                <a:cs typeface="Verdana"/>
              </a:rPr>
              <a:t>Delivery</a:t>
            </a:r>
            <a:r>
              <a:rPr sz="1800" b="1" spc="-95" dirty="0">
                <a:latin typeface="Verdana"/>
                <a:cs typeface="Verdana"/>
              </a:rPr>
              <a:t> </a:t>
            </a:r>
            <a:r>
              <a:rPr sz="1800" b="1" spc="-85" dirty="0">
                <a:latin typeface="Verdana"/>
                <a:cs typeface="Verdana"/>
              </a:rPr>
              <a:t>logistics</a:t>
            </a:r>
            <a:r>
              <a:rPr sz="1800" b="1" spc="-90" dirty="0">
                <a:latin typeface="Verdana"/>
                <a:cs typeface="Verdana"/>
              </a:rPr>
              <a:t> </a:t>
            </a:r>
            <a:r>
              <a:rPr sz="1800" b="1" spc="-105" dirty="0">
                <a:latin typeface="Verdana"/>
                <a:cs typeface="Verdana"/>
              </a:rPr>
              <a:t>challenges: </a:t>
            </a:r>
            <a:r>
              <a:rPr sz="1800" spc="-65" dirty="0">
                <a:latin typeface="Verdana"/>
                <a:cs typeface="Verdana"/>
              </a:rPr>
              <a:t>Ensuring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efficient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timely </a:t>
            </a:r>
            <a:r>
              <a:rPr sz="1800" spc="-40" dirty="0">
                <a:latin typeface="Verdana"/>
                <a:cs typeface="Verdana"/>
              </a:rPr>
              <a:t>delivery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across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India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be </a:t>
            </a:r>
            <a:r>
              <a:rPr sz="1800" spc="-10" dirty="0">
                <a:latin typeface="Verdana"/>
                <a:cs typeface="Verdana"/>
              </a:rPr>
              <a:t>complex.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31900"/>
              </a:lnSpc>
            </a:pPr>
            <a:r>
              <a:rPr sz="1800" b="1" spc="-140" dirty="0">
                <a:latin typeface="Verdana"/>
                <a:cs typeface="Verdana"/>
              </a:rPr>
              <a:t>Competition:</a:t>
            </a:r>
            <a:r>
              <a:rPr sz="1800" b="1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Faces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strong </a:t>
            </a:r>
            <a:r>
              <a:rPr sz="1800" spc="-25" dirty="0">
                <a:latin typeface="Verdana"/>
                <a:cs typeface="Verdana"/>
              </a:rPr>
              <a:t>competition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from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established </a:t>
            </a:r>
            <a:r>
              <a:rPr sz="1800" spc="-20" dirty="0">
                <a:latin typeface="Verdana"/>
                <a:cs typeface="Verdana"/>
              </a:rPr>
              <a:t>players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emerging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startups. </a:t>
            </a:r>
            <a:r>
              <a:rPr sz="1800" b="1" spc="-120" dirty="0">
                <a:latin typeface="Verdana"/>
                <a:cs typeface="Verdana"/>
              </a:rPr>
              <a:t>Counterfeit</a:t>
            </a:r>
            <a:r>
              <a:rPr sz="1800" b="1" spc="-6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concerns: </a:t>
            </a:r>
            <a:r>
              <a:rPr sz="1800" spc="-65" dirty="0">
                <a:latin typeface="Verdana"/>
                <a:cs typeface="Verdana"/>
              </a:rPr>
              <a:t>Maintaining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product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authenticity and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quality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control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be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01423" y="9283638"/>
            <a:ext cx="905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Verdana"/>
                <a:cs typeface="Verdana"/>
              </a:rPr>
              <a:t>difficult.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820971" y="2680893"/>
            <a:ext cx="3006725" cy="690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1800" b="1" spc="-105" dirty="0">
                <a:latin typeface="Verdana"/>
                <a:cs typeface="Verdana"/>
              </a:rPr>
              <a:t>Economic</a:t>
            </a:r>
            <a:r>
              <a:rPr sz="1800" b="1" spc="-95" dirty="0">
                <a:latin typeface="Verdana"/>
                <a:cs typeface="Verdana"/>
              </a:rPr>
              <a:t> </a:t>
            </a:r>
            <a:r>
              <a:rPr sz="1800" b="1" spc="-40" dirty="0">
                <a:latin typeface="Verdana"/>
                <a:cs typeface="Verdana"/>
              </a:rPr>
              <a:t>slowdown: </a:t>
            </a:r>
            <a:r>
              <a:rPr sz="1800" dirty="0">
                <a:latin typeface="Verdana"/>
                <a:cs typeface="Verdana"/>
              </a:rPr>
              <a:t>Reduced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consumer </a:t>
            </a:r>
            <a:r>
              <a:rPr sz="1800" spc="-25" dirty="0">
                <a:latin typeface="Verdana"/>
                <a:cs typeface="Verdana"/>
              </a:rPr>
              <a:t>spending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may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affect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sales. </a:t>
            </a:r>
            <a:r>
              <a:rPr sz="1800" b="1" spc="-145" dirty="0">
                <a:latin typeface="Verdana"/>
                <a:cs typeface="Verdana"/>
              </a:rPr>
              <a:t>Government</a:t>
            </a:r>
            <a:r>
              <a:rPr sz="1800" b="1" spc="-95" dirty="0">
                <a:latin typeface="Verdana"/>
                <a:cs typeface="Verdana"/>
              </a:rPr>
              <a:t> </a:t>
            </a:r>
            <a:r>
              <a:rPr sz="1800" b="1" spc="-60" dirty="0">
                <a:latin typeface="Verdana"/>
                <a:cs typeface="Verdana"/>
              </a:rPr>
              <a:t>regulations: </a:t>
            </a:r>
            <a:r>
              <a:rPr sz="1800" spc="-10" dirty="0">
                <a:latin typeface="Verdana"/>
                <a:cs typeface="Verdana"/>
              </a:rPr>
              <a:t>Changes</a:t>
            </a:r>
            <a:r>
              <a:rPr sz="1800" spc="-105" dirty="0">
                <a:latin typeface="Verdana"/>
                <a:cs typeface="Verdana"/>
              </a:rPr>
              <a:t> in </a:t>
            </a:r>
            <a:r>
              <a:rPr sz="1800" spc="-80" dirty="0">
                <a:latin typeface="Verdana"/>
                <a:cs typeface="Verdana"/>
              </a:rPr>
              <a:t>e-</a:t>
            </a:r>
            <a:r>
              <a:rPr sz="1800" spc="-10" dirty="0">
                <a:latin typeface="Verdana"/>
                <a:cs typeface="Verdana"/>
              </a:rPr>
              <a:t>commerce </a:t>
            </a:r>
            <a:r>
              <a:rPr sz="1800" spc="-25" dirty="0">
                <a:latin typeface="Verdana"/>
                <a:cs typeface="Verdana"/>
              </a:rPr>
              <a:t>rules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or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taxation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could </a:t>
            </a:r>
            <a:r>
              <a:rPr sz="1800" dirty="0">
                <a:latin typeface="Verdana"/>
                <a:cs typeface="Verdana"/>
              </a:rPr>
              <a:t>create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challenges.</a:t>
            </a:r>
            <a:endParaRPr sz="1800">
              <a:latin typeface="Verdana"/>
              <a:cs typeface="Verdana"/>
            </a:endParaRPr>
          </a:p>
          <a:p>
            <a:pPr marL="12700" marR="57785">
              <a:lnSpc>
                <a:spcPct val="131900"/>
              </a:lnSpc>
            </a:pPr>
            <a:r>
              <a:rPr sz="1800" b="1" spc="-145" dirty="0">
                <a:latin typeface="Verdana"/>
                <a:cs typeface="Verdana"/>
              </a:rPr>
              <a:t>Shifting</a:t>
            </a:r>
            <a:r>
              <a:rPr sz="1800" b="1" spc="-8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consumer </a:t>
            </a:r>
            <a:r>
              <a:rPr sz="1800" b="1" spc="-114" dirty="0">
                <a:latin typeface="Verdana"/>
                <a:cs typeface="Verdana"/>
              </a:rPr>
              <a:t>preferences:</a:t>
            </a:r>
            <a:r>
              <a:rPr sz="1800" b="1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Rising </a:t>
            </a:r>
            <a:r>
              <a:rPr sz="1800" spc="-40" dirty="0">
                <a:latin typeface="Verdana"/>
                <a:cs typeface="Verdana"/>
              </a:rPr>
              <a:t>demand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for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faster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delivery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unique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products.</a:t>
            </a:r>
            <a:endParaRPr sz="1800">
              <a:latin typeface="Verdana"/>
              <a:cs typeface="Verdana"/>
            </a:endParaRPr>
          </a:p>
          <a:p>
            <a:pPr marL="12700" marR="83185" algn="just">
              <a:lnSpc>
                <a:spcPct val="131900"/>
              </a:lnSpc>
            </a:pPr>
            <a:r>
              <a:rPr sz="1800" b="1" spc="-140" dirty="0">
                <a:latin typeface="Verdana"/>
                <a:cs typeface="Verdana"/>
              </a:rPr>
              <a:t>Supply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160" dirty="0">
                <a:latin typeface="Verdana"/>
                <a:cs typeface="Verdana"/>
              </a:rPr>
              <a:t>chain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b="1" spc="-110" dirty="0">
                <a:latin typeface="Verdana"/>
                <a:cs typeface="Verdana"/>
              </a:rPr>
              <a:t>disruptions: </a:t>
            </a:r>
            <a:r>
              <a:rPr sz="1800" dirty="0">
                <a:latin typeface="Verdana"/>
                <a:cs typeface="Verdana"/>
              </a:rPr>
              <a:t>Global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supply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issues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may </a:t>
            </a:r>
            <a:r>
              <a:rPr sz="1800" spc="-35" dirty="0">
                <a:latin typeface="Verdana"/>
                <a:cs typeface="Verdana"/>
              </a:rPr>
              <a:t>impact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product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availability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costs.</a:t>
            </a:r>
            <a:endParaRPr sz="1800">
              <a:latin typeface="Verdana"/>
              <a:cs typeface="Verdana"/>
            </a:endParaRPr>
          </a:p>
          <a:p>
            <a:pPr marL="12700" marR="140335">
              <a:lnSpc>
                <a:spcPct val="131900"/>
              </a:lnSpc>
            </a:pPr>
            <a:r>
              <a:rPr sz="1800" b="1" spc="-160" dirty="0">
                <a:latin typeface="Verdana"/>
                <a:cs typeface="Verdana"/>
              </a:rPr>
              <a:t>Data</a:t>
            </a:r>
            <a:r>
              <a:rPr sz="1800" b="1" spc="-114" dirty="0">
                <a:latin typeface="Verdana"/>
                <a:cs typeface="Verdana"/>
              </a:rPr>
              <a:t> </a:t>
            </a:r>
            <a:r>
              <a:rPr sz="1800" b="1" spc="-135" dirty="0">
                <a:latin typeface="Verdana"/>
                <a:cs typeface="Verdana"/>
              </a:rPr>
              <a:t>privacy</a:t>
            </a:r>
            <a:r>
              <a:rPr sz="1800" b="1" spc="-114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concerns: </a:t>
            </a:r>
            <a:r>
              <a:rPr sz="1800" spc="-65" dirty="0">
                <a:latin typeface="Verdana"/>
                <a:cs typeface="Verdana"/>
              </a:rPr>
              <a:t>Ensuring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robust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customer </a:t>
            </a:r>
            <a:r>
              <a:rPr sz="1800" spc="-35" dirty="0">
                <a:latin typeface="Verdana"/>
                <a:cs typeface="Verdana"/>
              </a:rPr>
              <a:t>data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security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crucial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in </a:t>
            </a:r>
            <a:r>
              <a:rPr sz="1800" spc="-45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digital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era.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37773" y="984491"/>
            <a:ext cx="18008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35" dirty="0">
                <a:latin typeface="Verdana"/>
                <a:cs typeface="Verdana"/>
              </a:rPr>
              <a:t>STRENGTH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73419" y="2005090"/>
            <a:ext cx="18929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35" dirty="0">
                <a:latin typeface="Verdana"/>
                <a:cs typeface="Verdana"/>
              </a:rPr>
              <a:t>WEAKNESS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510763" y="1290678"/>
            <a:ext cx="23463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04" dirty="0">
                <a:latin typeface="Verdana"/>
                <a:cs typeface="Verdana"/>
              </a:rPr>
              <a:t>OPPURTUNITY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335899" y="1790913"/>
            <a:ext cx="13055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65" dirty="0">
                <a:latin typeface="Verdana"/>
                <a:cs typeface="Verdana"/>
              </a:rPr>
              <a:t>THREAT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61179" y="127747"/>
            <a:ext cx="4017794" cy="1236175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4828880" y="-658148"/>
            <a:ext cx="6224905" cy="1666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125" b="1" spc="-892" baseline="-13695" dirty="0">
                <a:latin typeface="Arial"/>
                <a:cs typeface="Arial"/>
              </a:rPr>
              <a:t>SWOT</a:t>
            </a:r>
            <a:r>
              <a:rPr sz="16125" b="1" spc="-2100" baseline="-13695" dirty="0">
                <a:latin typeface="Arial"/>
                <a:cs typeface="Arial"/>
              </a:rPr>
              <a:t> </a:t>
            </a:r>
            <a:r>
              <a:rPr sz="4550" b="1" spc="-585" dirty="0">
                <a:latin typeface="Verdana"/>
                <a:cs typeface="Verdana"/>
              </a:rPr>
              <a:t>Analysis</a:t>
            </a:r>
            <a:endParaRPr sz="4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1895" y="1"/>
            <a:ext cx="7470196" cy="18060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60653" y="1036436"/>
            <a:ext cx="996048" cy="9649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6708" y="8775789"/>
            <a:ext cx="1760780" cy="9649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7987" y="451024"/>
            <a:ext cx="2752724" cy="8667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499163" y="693031"/>
            <a:ext cx="11401425" cy="9594215"/>
            <a:chOff x="6499163" y="693031"/>
            <a:chExt cx="11401425" cy="9594215"/>
          </a:xfrm>
        </p:grpSpPr>
        <p:sp>
          <p:nvSpPr>
            <p:cNvPr id="7" name="object 7"/>
            <p:cNvSpPr/>
            <p:nvPr/>
          </p:nvSpPr>
          <p:spPr>
            <a:xfrm>
              <a:off x="8235146" y="3083173"/>
              <a:ext cx="2133600" cy="2133600"/>
            </a:xfrm>
            <a:custGeom>
              <a:avLst/>
              <a:gdLst/>
              <a:ahLst/>
              <a:cxnLst/>
              <a:rect l="l" t="t" r="r" b="b"/>
              <a:pathLst>
                <a:path w="2133600" h="2133600">
                  <a:moveTo>
                    <a:pt x="1068962" y="0"/>
                  </a:moveTo>
                  <a:lnTo>
                    <a:pt x="1021348" y="1041"/>
                  </a:lnTo>
                </a:path>
                <a:path w="2133600" h="2133600">
                  <a:moveTo>
                    <a:pt x="1537" y="1013803"/>
                  </a:moveTo>
                  <a:lnTo>
                    <a:pt x="1041" y="1021346"/>
                  </a:lnTo>
                  <a:lnTo>
                    <a:pt x="0" y="1068962"/>
                  </a:lnTo>
                  <a:lnTo>
                    <a:pt x="1041" y="1116577"/>
                  </a:lnTo>
                  <a:lnTo>
                    <a:pt x="4137" y="1163659"/>
                  </a:lnTo>
                  <a:lnTo>
                    <a:pt x="9243" y="1210165"/>
                  </a:lnTo>
                  <a:lnTo>
                    <a:pt x="16316" y="1256050"/>
                  </a:lnTo>
                  <a:lnTo>
                    <a:pt x="25314" y="1301271"/>
                  </a:lnTo>
                  <a:lnTo>
                    <a:pt x="36191" y="1345785"/>
                  </a:lnTo>
                  <a:lnTo>
                    <a:pt x="48905" y="1389549"/>
                  </a:lnTo>
                  <a:lnTo>
                    <a:pt x="63413" y="1432518"/>
                  </a:lnTo>
                  <a:lnTo>
                    <a:pt x="79671" y="1474650"/>
                  </a:lnTo>
                  <a:lnTo>
                    <a:pt x="97635" y="1515901"/>
                  </a:lnTo>
                  <a:lnTo>
                    <a:pt x="117262" y="1556228"/>
                  </a:lnTo>
                  <a:lnTo>
                    <a:pt x="138509" y="1595587"/>
                  </a:lnTo>
                  <a:lnTo>
                    <a:pt x="161332" y="1633934"/>
                  </a:lnTo>
                  <a:lnTo>
                    <a:pt x="185688" y="1671227"/>
                  </a:lnTo>
                  <a:lnTo>
                    <a:pt x="211533" y="1707421"/>
                  </a:lnTo>
                  <a:lnTo>
                    <a:pt x="238823" y="1742474"/>
                  </a:lnTo>
                  <a:lnTo>
                    <a:pt x="267516" y="1776342"/>
                  </a:lnTo>
                  <a:lnTo>
                    <a:pt x="297568" y="1808981"/>
                  </a:lnTo>
                  <a:lnTo>
                    <a:pt x="328936" y="1840348"/>
                  </a:lnTo>
                  <a:lnTo>
                    <a:pt x="361575" y="1870400"/>
                  </a:lnTo>
                  <a:lnTo>
                    <a:pt x="395443" y="1899093"/>
                  </a:lnTo>
                  <a:lnTo>
                    <a:pt x="430497" y="1926383"/>
                  </a:lnTo>
                  <a:lnTo>
                    <a:pt x="466691" y="1952228"/>
                  </a:lnTo>
                  <a:lnTo>
                    <a:pt x="503984" y="1976583"/>
                  </a:lnTo>
                  <a:lnTo>
                    <a:pt x="542332" y="1999406"/>
                  </a:lnTo>
                  <a:lnTo>
                    <a:pt x="581691" y="2020653"/>
                  </a:lnTo>
                  <a:lnTo>
                    <a:pt x="622018" y="2040280"/>
                  </a:lnTo>
                  <a:lnTo>
                    <a:pt x="663270" y="2058244"/>
                  </a:lnTo>
                  <a:lnTo>
                    <a:pt x="705402" y="2074501"/>
                  </a:lnTo>
                  <a:lnTo>
                    <a:pt x="748372" y="2089009"/>
                  </a:lnTo>
                  <a:lnTo>
                    <a:pt x="792136" y="2101723"/>
                  </a:lnTo>
                  <a:lnTo>
                    <a:pt x="836650" y="2112601"/>
                  </a:lnTo>
                  <a:lnTo>
                    <a:pt x="881872" y="2121598"/>
                  </a:lnTo>
                  <a:lnTo>
                    <a:pt x="927757" y="2128671"/>
                  </a:lnTo>
                  <a:lnTo>
                    <a:pt x="972644" y="2133599"/>
                  </a:lnTo>
                </a:path>
                <a:path w="2133600" h="2133600">
                  <a:moveTo>
                    <a:pt x="1165279" y="2133599"/>
                  </a:moveTo>
                  <a:lnTo>
                    <a:pt x="1210165" y="2128671"/>
                  </a:lnTo>
                  <a:lnTo>
                    <a:pt x="1256050" y="2121598"/>
                  </a:lnTo>
                  <a:lnTo>
                    <a:pt x="1301271" y="2112601"/>
                  </a:lnTo>
                  <a:lnTo>
                    <a:pt x="1345785" y="2101723"/>
                  </a:lnTo>
                  <a:lnTo>
                    <a:pt x="1389549" y="2089009"/>
                  </a:lnTo>
                  <a:lnTo>
                    <a:pt x="1432518" y="2074501"/>
                  </a:lnTo>
                  <a:lnTo>
                    <a:pt x="1474650" y="2058244"/>
                  </a:lnTo>
                  <a:lnTo>
                    <a:pt x="1515901" y="2040280"/>
                  </a:lnTo>
                  <a:lnTo>
                    <a:pt x="1556228" y="2020653"/>
                  </a:lnTo>
                  <a:lnTo>
                    <a:pt x="1595587" y="1999406"/>
                  </a:lnTo>
                  <a:lnTo>
                    <a:pt x="1633934" y="1976583"/>
                  </a:lnTo>
                  <a:lnTo>
                    <a:pt x="1671227" y="1952228"/>
                  </a:lnTo>
                  <a:lnTo>
                    <a:pt x="1707421" y="1926383"/>
                  </a:lnTo>
                  <a:lnTo>
                    <a:pt x="1742474" y="1899093"/>
                  </a:lnTo>
                  <a:lnTo>
                    <a:pt x="1776342" y="1870400"/>
                  </a:lnTo>
                  <a:lnTo>
                    <a:pt x="1808981" y="1840348"/>
                  </a:lnTo>
                  <a:lnTo>
                    <a:pt x="1840348" y="1808981"/>
                  </a:lnTo>
                  <a:lnTo>
                    <a:pt x="1870400" y="1776342"/>
                  </a:lnTo>
                  <a:lnTo>
                    <a:pt x="1899093" y="1742474"/>
                  </a:lnTo>
                  <a:lnTo>
                    <a:pt x="1926383" y="1707421"/>
                  </a:lnTo>
                  <a:lnTo>
                    <a:pt x="1952228" y="1671227"/>
                  </a:lnTo>
                  <a:lnTo>
                    <a:pt x="1976583" y="1633934"/>
                  </a:lnTo>
                  <a:lnTo>
                    <a:pt x="1999406" y="1595587"/>
                  </a:lnTo>
                  <a:lnTo>
                    <a:pt x="2020653" y="1556228"/>
                  </a:lnTo>
                  <a:lnTo>
                    <a:pt x="2040280" y="1515901"/>
                  </a:lnTo>
                  <a:lnTo>
                    <a:pt x="2058244" y="1474650"/>
                  </a:lnTo>
                  <a:lnTo>
                    <a:pt x="2074501" y="1432518"/>
                  </a:lnTo>
                  <a:lnTo>
                    <a:pt x="2089009" y="1389549"/>
                  </a:lnTo>
                  <a:lnTo>
                    <a:pt x="2101723" y="1345785"/>
                  </a:lnTo>
                  <a:lnTo>
                    <a:pt x="2112601" y="1301271"/>
                  </a:lnTo>
                  <a:lnTo>
                    <a:pt x="2121598" y="1256050"/>
                  </a:lnTo>
                  <a:lnTo>
                    <a:pt x="2128671" y="1210165"/>
                  </a:lnTo>
                  <a:lnTo>
                    <a:pt x="2133599" y="1165280"/>
                  </a:lnTo>
                </a:path>
                <a:path w="2133600" h="2133600">
                  <a:moveTo>
                    <a:pt x="2133599" y="972642"/>
                  </a:moveTo>
                  <a:lnTo>
                    <a:pt x="2128671" y="927757"/>
                  </a:lnTo>
                  <a:lnTo>
                    <a:pt x="2121598" y="881872"/>
                  </a:lnTo>
                  <a:lnTo>
                    <a:pt x="2112601" y="836650"/>
                  </a:lnTo>
                  <a:lnTo>
                    <a:pt x="2101723" y="792136"/>
                  </a:lnTo>
                  <a:lnTo>
                    <a:pt x="2089009" y="748372"/>
                  </a:lnTo>
                  <a:lnTo>
                    <a:pt x="2074501" y="705402"/>
                  </a:lnTo>
                  <a:lnTo>
                    <a:pt x="2058244" y="663270"/>
                  </a:lnTo>
                  <a:lnTo>
                    <a:pt x="2040280" y="622018"/>
                  </a:lnTo>
                  <a:lnTo>
                    <a:pt x="2020653" y="581691"/>
                  </a:lnTo>
                  <a:lnTo>
                    <a:pt x="1999406" y="542332"/>
                  </a:lnTo>
                  <a:lnTo>
                    <a:pt x="1976583" y="503984"/>
                  </a:lnTo>
                  <a:lnTo>
                    <a:pt x="1952228" y="466691"/>
                  </a:lnTo>
                  <a:lnTo>
                    <a:pt x="1926383" y="430497"/>
                  </a:lnTo>
                  <a:lnTo>
                    <a:pt x="1899093" y="395443"/>
                  </a:lnTo>
                  <a:lnTo>
                    <a:pt x="1870400" y="361575"/>
                  </a:lnTo>
                  <a:lnTo>
                    <a:pt x="1840348" y="328936"/>
                  </a:lnTo>
                  <a:lnTo>
                    <a:pt x="1808981" y="297568"/>
                  </a:lnTo>
                  <a:lnTo>
                    <a:pt x="1776342" y="267516"/>
                  </a:lnTo>
                  <a:lnTo>
                    <a:pt x="1742474" y="238823"/>
                  </a:lnTo>
                  <a:lnTo>
                    <a:pt x="1707421" y="211533"/>
                  </a:lnTo>
                  <a:lnTo>
                    <a:pt x="1671227" y="185688"/>
                  </a:lnTo>
                  <a:lnTo>
                    <a:pt x="1633934" y="161332"/>
                  </a:lnTo>
                  <a:lnTo>
                    <a:pt x="1595587" y="138509"/>
                  </a:lnTo>
                  <a:lnTo>
                    <a:pt x="1556228" y="117262"/>
                  </a:lnTo>
                  <a:lnTo>
                    <a:pt x="1515903" y="97636"/>
                  </a:lnTo>
                </a:path>
                <a:path w="2133600" h="2133600">
                  <a:moveTo>
                    <a:pt x="1484331" y="83887"/>
                  </a:moveTo>
                  <a:lnTo>
                    <a:pt x="1474653" y="79672"/>
                  </a:lnTo>
                </a:path>
                <a:path w="2133600" h="2133600">
                  <a:moveTo>
                    <a:pt x="1356673" y="39354"/>
                  </a:moveTo>
                  <a:lnTo>
                    <a:pt x="1345787" y="36191"/>
                  </a:lnTo>
                </a:path>
                <a:path w="2133600" h="2133600">
                  <a:moveTo>
                    <a:pt x="1326358" y="31444"/>
                  </a:moveTo>
                  <a:lnTo>
                    <a:pt x="1301271" y="25314"/>
                  </a:lnTo>
                </a:path>
                <a:path w="2133600" h="2133600">
                  <a:moveTo>
                    <a:pt x="1298839" y="24830"/>
                  </a:moveTo>
                  <a:lnTo>
                    <a:pt x="1256050" y="16316"/>
                  </a:lnTo>
                  <a:lnTo>
                    <a:pt x="1210165" y="9243"/>
                  </a:lnTo>
                  <a:lnTo>
                    <a:pt x="1163659" y="4137"/>
                  </a:lnTo>
                  <a:lnTo>
                    <a:pt x="1116577" y="1041"/>
                  </a:lnTo>
                  <a:lnTo>
                    <a:pt x="1068962" y="0"/>
                  </a:lnTo>
                </a:path>
              </a:pathLst>
            </a:custGeom>
            <a:ln w="1257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6661" y="1036400"/>
              <a:ext cx="1760801" cy="9649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9163" y="1709683"/>
              <a:ext cx="11401409" cy="85773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113167" y="693031"/>
              <a:ext cx="8728075" cy="2270760"/>
            </a:xfrm>
            <a:custGeom>
              <a:avLst/>
              <a:gdLst/>
              <a:ahLst/>
              <a:cxnLst/>
              <a:rect l="l" t="t" r="r" b="b"/>
              <a:pathLst>
                <a:path w="8728075" h="2270760">
                  <a:moveTo>
                    <a:pt x="8519281" y="2270674"/>
                  </a:moveTo>
                  <a:lnTo>
                    <a:pt x="209549" y="2270674"/>
                  </a:lnTo>
                  <a:lnTo>
                    <a:pt x="168469" y="2266611"/>
                  </a:lnTo>
                  <a:lnTo>
                    <a:pt x="129349" y="2254724"/>
                  </a:lnTo>
                  <a:lnTo>
                    <a:pt x="93280" y="2235468"/>
                  </a:lnTo>
                  <a:lnTo>
                    <a:pt x="61356" y="2209300"/>
                  </a:lnTo>
                  <a:lnTo>
                    <a:pt x="35194" y="2177383"/>
                  </a:lnTo>
                  <a:lnTo>
                    <a:pt x="15944" y="2141315"/>
                  </a:lnTo>
                  <a:lnTo>
                    <a:pt x="4061" y="2102196"/>
                  </a:lnTo>
                  <a:lnTo>
                    <a:pt x="0" y="2061126"/>
                  </a:lnTo>
                  <a:lnTo>
                    <a:pt x="0" y="209548"/>
                  </a:lnTo>
                  <a:lnTo>
                    <a:pt x="4061" y="168478"/>
                  </a:lnTo>
                  <a:lnTo>
                    <a:pt x="15944" y="129360"/>
                  </a:lnTo>
                  <a:lnTo>
                    <a:pt x="35194" y="93293"/>
                  </a:lnTo>
                  <a:lnTo>
                    <a:pt x="61356" y="61377"/>
                  </a:lnTo>
                  <a:lnTo>
                    <a:pt x="93280" y="35208"/>
                  </a:lnTo>
                  <a:lnTo>
                    <a:pt x="129349" y="15952"/>
                  </a:lnTo>
                  <a:lnTo>
                    <a:pt x="168469" y="4063"/>
                  </a:lnTo>
                  <a:lnTo>
                    <a:pt x="209549" y="0"/>
                  </a:lnTo>
                  <a:lnTo>
                    <a:pt x="8519281" y="0"/>
                  </a:lnTo>
                  <a:lnTo>
                    <a:pt x="8560366" y="4063"/>
                  </a:lnTo>
                  <a:lnTo>
                    <a:pt x="8599493" y="15952"/>
                  </a:lnTo>
                  <a:lnTo>
                    <a:pt x="8635563" y="35208"/>
                  </a:lnTo>
                  <a:lnTo>
                    <a:pt x="8667475" y="61377"/>
                  </a:lnTo>
                  <a:lnTo>
                    <a:pt x="8693637" y="93293"/>
                  </a:lnTo>
                  <a:lnTo>
                    <a:pt x="8712886" y="129360"/>
                  </a:lnTo>
                  <a:lnTo>
                    <a:pt x="8724769" y="168478"/>
                  </a:lnTo>
                  <a:lnTo>
                    <a:pt x="8727915" y="200283"/>
                  </a:lnTo>
                  <a:lnTo>
                    <a:pt x="8727915" y="2070391"/>
                  </a:lnTo>
                  <a:lnTo>
                    <a:pt x="8712886" y="2141315"/>
                  </a:lnTo>
                  <a:lnTo>
                    <a:pt x="8693637" y="2177383"/>
                  </a:lnTo>
                  <a:lnTo>
                    <a:pt x="8667475" y="2209300"/>
                  </a:lnTo>
                  <a:lnTo>
                    <a:pt x="8635563" y="2235468"/>
                  </a:lnTo>
                  <a:lnTo>
                    <a:pt x="8599493" y="2254724"/>
                  </a:lnTo>
                  <a:lnTo>
                    <a:pt x="8560366" y="2266611"/>
                  </a:lnTo>
                  <a:lnTo>
                    <a:pt x="8519281" y="227067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1397" y="1538767"/>
              <a:ext cx="76200" cy="76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1397" y="1853092"/>
              <a:ext cx="76200" cy="76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1397" y="2167417"/>
              <a:ext cx="76200" cy="762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407247" y="1057437"/>
            <a:ext cx="7955280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185" dirty="0">
                <a:latin typeface="Verdana"/>
                <a:cs typeface="Verdana"/>
              </a:rPr>
              <a:t>Low-</a:t>
            </a:r>
            <a:r>
              <a:rPr sz="1800" b="1" spc="-190" dirty="0">
                <a:latin typeface="Verdana"/>
                <a:cs typeface="Verdana"/>
              </a:rPr>
              <a:t>Impact</a:t>
            </a:r>
            <a:r>
              <a:rPr sz="1800" b="1" spc="-70" dirty="0">
                <a:latin typeface="Verdana"/>
                <a:cs typeface="Verdana"/>
              </a:rPr>
              <a:t> </a:t>
            </a:r>
            <a:r>
              <a:rPr sz="1800" b="1" spc="-25" dirty="0">
                <a:latin typeface="Verdana"/>
                <a:cs typeface="Verdana"/>
              </a:rPr>
              <a:t>Customers:</a:t>
            </a:r>
            <a:endParaRPr sz="1800">
              <a:latin typeface="Verdana"/>
              <a:cs typeface="Verdana"/>
            </a:endParaRPr>
          </a:p>
          <a:p>
            <a:pPr marL="400685" marR="5080">
              <a:lnSpc>
                <a:spcPct val="114599"/>
              </a:lnSpc>
            </a:pPr>
            <a:r>
              <a:rPr sz="1800" b="1" spc="-114" dirty="0">
                <a:latin typeface="Verdana"/>
                <a:cs typeface="Verdana"/>
              </a:rPr>
              <a:t>Characteristics:</a:t>
            </a:r>
            <a:r>
              <a:rPr sz="1800" b="1" spc="-6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Infrequent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shoppers,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mainly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focused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discounts. </a:t>
            </a:r>
            <a:r>
              <a:rPr sz="1800" b="1" spc="-110" dirty="0">
                <a:latin typeface="Verdana"/>
                <a:cs typeface="Verdana"/>
              </a:rPr>
              <a:t>Feedback:</a:t>
            </a:r>
            <a:r>
              <a:rPr sz="1800" b="1" spc="-12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Limited,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often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related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price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sensitivity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or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return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issues. </a:t>
            </a:r>
            <a:r>
              <a:rPr sz="1800" b="1" spc="-160" dirty="0">
                <a:latin typeface="Verdana"/>
                <a:cs typeface="Verdana"/>
              </a:rPr>
              <a:t>Engagement:</a:t>
            </a:r>
            <a:r>
              <a:rPr sz="1800" b="1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Low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impact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on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social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media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conversations,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95838" y="2354742"/>
            <a:ext cx="3813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occasional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feedback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during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sales.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17150" y="5221223"/>
            <a:ext cx="7623809" cy="4613910"/>
          </a:xfrm>
          <a:custGeom>
            <a:avLst/>
            <a:gdLst/>
            <a:ahLst/>
            <a:cxnLst/>
            <a:rect l="l" t="t" r="r" b="b"/>
            <a:pathLst>
              <a:path w="7623809" h="4613909">
                <a:moveTo>
                  <a:pt x="7421251" y="4613909"/>
                </a:moveTo>
                <a:lnTo>
                  <a:pt x="209549" y="4613909"/>
                </a:lnTo>
                <a:lnTo>
                  <a:pt x="168478" y="4609847"/>
                </a:lnTo>
                <a:lnTo>
                  <a:pt x="129360" y="4597961"/>
                </a:lnTo>
                <a:lnTo>
                  <a:pt x="93293" y="4578702"/>
                </a:lnTo>
                <a:lnTo>
                  <a:pt x="61377" y="4552523"/>
                </a:lnTo>
                <a:lnTo>
                  <a:pt x="35208" y="4520611"/>
                </a:lnTo>
                <a:lnTo>
                  <a:pt x="15952" y="4484545"/>
                </a:lnTo>
                <a:lnTo>
                  <a:pt x="4063" y="4445426"/>
                </a:lnTo>
                <a:lnTo>
                  <a:pt x="0" y="4404360"/>
                </a:lnTo>
                <a:lnTo>
                  <a:pt x="0" y="209549"/>
                </a:lnTo>
                <a:lnTo>
                  <a:pt x="4063" y="168469"/>
                </a:lnTo>
                <a:lnTo>
                  <a:pt x="15952" y="129349"/>
                </a:lnTo>
                <a:lnTo>
                  <a:pt x="35208" y="93281"/>
                </a:lnTo>
                <a:lnTo>
                  <a:pt x="61377" y="61356"/>
                </a:lnTo>
                <a:lnTo>
                  <a:pt x="93293" y="35194"/>
                </a:lnTo>
                <a:lnTo>
                  <a:pt x="129360" y="15944"/>
                </a:lnTo>
                <a:lnTo>
                  <a:pt x="168478" y="4061"/>
                </a:lnTo>
                <a:lnTo>
                  <a:pt x="209548" y="0"/>
                </a:lnTo>
                <a:lnTo>
                  <a:pt x="7421253" y="0"/>
                </a:lnTo>
                <a:lnTo>
                  <a:pt x="7462319" y="4061"/>
                </a:lnTo>
                <a:lnTo>
                  <a:pt x="7501437" y="15944"/>
                </a:lnTo>
                <a:lnTo>
                  <a:pt x="7537503" y="35194"/>
                </a:lnTo>
                <a:lnTo>
                  <a:pt x="7569415" y="61356"/>
                </a:lnTo>
                <a:lnTo>
                  <a:pt x="7595581" y="93281"/>
                </a:lnTo>
                <a:lnTo>
                  <a:pt x="7614841" y="129349"/>
                </a:lnTo>
                <a:lnTo>
                  <a:pt x="7623770" y="158719"/>
                </a:lnTo>
                <a:lnTo>
                  <a:pt x="7623770" y="4455176"/>
                </a:lnTo>
                <a:lnTo>
                  <a:pt x="7595581" y="4520611"/>
                </a:lnTo>
                <a:lnTo>
                  <a:pt x="7569415" y="4552523"/>
                </a:lnTo>
                <a:lnTo>
                  <a:pt x="7537503" y="4578702"/>
                </a:lnTo>
                <a:lnTo>
                  <a:pt x="7501437" y="4597961"/>
                </a:lnTo>
                <a:lnTo>
                  <a:pt x="7462319" y="4609847"/>
                </a:lnTo>
                <a:lnTo>
                  <a:pt x="7421251" y="461390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27530" y="1614292"/>
            <a:ext cx="6007735" cy="43357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635" marR="2206625">
              <a:lnSpc>
                <a:spcPts val="7790"/>
              </a:lnSpc>
              <a:spcBef>
                <a:spcPts val="385"/>
              </a:spcBef>
            </a:pPr>
            <a:r>
              <a:rPr sz="6500" b="1" spc="-835" dirty="0">
                <a:latin typeface="Verdana"/>
                <a:cs typeface="Verdana"/>
              </a:rPr>
              <a:t>M</a:t>
            </a:r>
            <a:r>
              <a:rPr sz="6500" b="1" spc="-894" dirty="0">
                <a:latin typeface="Verdana"/>
                <a:cs typeface="Verdana"/>
              </a:rPr>
              <a:t>y</a:t>
            </a:r>
            <a:r>
              <a:rPr sz="6500" b="1" spc="-910" dirty="0">
                <a:latin typeface="Verdana"/>
                <a:cs typeface="Verdana"/>
              </a:rPr>
              <a:t>n</a:t>
            </a:r>
            <a:r>
              <a:rPr sz="6500" b="1" spc="-915" dirty="0">
                <a:latin typeface="Verdana"/>
                <a:cs typeface="Verdana"/>
              </a:rPr>
              <a:t>t</a:t>
            </a:r>
            <a:r>
              <a:rPr sz="6500" b="1" spc="-950" dirty="0">
                <a:latin typeface="Verdana"/>
                <a:cs typeface="Verdana"/>
              </a:rPr>
              <a:t>r</a:t>
            </a:r>
            <a:r>
              <a:rPr sz="6500" b="1" spc="-890" dirty="0">
                <a:latin typeface="Verdana"/>
                <a:cs typeface="Verdana"/>
              </a:rPr>
              <a:t>a</a:t>
            </a:r>
            <a:r>
              <a:rPr sz="6500" b="1" spc="-860" dirty="0">
                <a:latin typeface="Verdana"/>
                <a:cs typeface="Verdana"/>
              </a:rPr>
              <a:t>’</a:t>
            </a:r>
            <a:r>
              <a:rPr sz="6500" b="1" spc="-365" dirty="0">
                <a:latin typeface="Verdana"/>
                <a:cs typeface="Verdana"/>
              </a:rPr>
              <a:t>s</a:t>
            </a:r>
            <a:r>
              <a:rPr sz="6500" b="1" spc="-830" dirty="0">
                <a:latin typeface="Verdana"/>
                <a:cs typeface="Verdana"/>
              </a:rPr>
              <a:t> </a:t>
            </a:r>
            <a:r>
              <a:rPr sz="6500" b="1" spc="-795" dirty="0">
                <a:solidFill>
                  <a:srgbClr val="3872F0"/>
                </a:solidFill>
                <a:latin typeface="Verdana"/>
                <a:cs typeface="Verdana"/>
              </a:rPr>
              <a:t>C</a:t>
            </a:r>
            <a:r>
              <a:rPr sz="6500" b="1" spc="-905" dirty="0">
                <a:solidFill>
                  <a:srgbClr val="3872F0"/>
                </a:solidFill>
                <a:latin typeface="Verdana"/>
                <a:cs typeface="Verdana"/>
              </a:rPr>
              <a:t>u</a:t>
            </a:r>
            <a:r>
              <a:rPr sz="6500" b="1" spc="-835" dirty="0">
                <a:solidFill>
                  <a:srgbClr val="3872F0"/>
                </a:solidFill>
                <a:latin typeface="Verdana"/>
                <a:cs typeface="Verdana"/>
              </a:rPr>
              <a:t>s</a:t>
            </a:r>
            <a:r>
              <a:rPr sz="6500" b="1" spc="-910" dirty="0">
                <a:solidFill>
                  <a:srgbClr val="3872F0"/>
                </a:solidFill>
                <a:latin typeface="Verdana"/>
                <a:cs typeface="Verdana"/>
              </a:rPr>
              <a:t>t</a:t>
            </a:r>
            <a:r>
              <a:rPr sz="6500" b="1" spc="-844" dirty="0">
                <a:solidFill>
                  <a:srgbClr val="3872F0"/>
                </a:solidFill>
                <a:latin typeface="Verdana"/>
                <a:cs typeface="Verdana"/>
              </a:rPr>
              <a:t>o</a:t>
            </a:r>
            <a:r>
              <a:rPr sz="6500" b="1" spc="-905" dirty="0">
                <a:solidFill>
                  <a:srgbClr val="3872F0"/>
                </a:solidFill>
                <a:latin typeface="Verdana"/>
                <a:cs typeface="Verdana"/>
              </a:rPr>
              <a:t>m</a:t>
            </a:r>
            <a:r>
              <a:rPr sz="6500" b="1" spc="-840" dirty="0">
                <a:solidFill>
                  <a:srgbClr val="3872F0"/>
                </a:solidFill>
                <a:latin typeface="Verdana"/>
                <a:cs typeface="Verdana"/>
              </a:rPr>
              <a:t>e</a:t>
            </a:r>
            <a:r>
              <a:rPr sz="6500" b="1" spc="-360" dirty="0">
                <a:solidFill>
                  <a:srgbClr val="3872F0"/>
                </a:solidFill>
                <a:latin typeface="Verdana"/>
                <a:cs typeface="Verdana"/>
              </a:rPr>
              <a:t>r</a:t>
            </a:r>
            <a:endParaRPr sz="6500">
              <a:latin typeface="Verdana"/>
              <a:cs typeface="Verdana"/>
            </a:endParaRPr>
          </a:p>
          <a:p>
            <a:pPr marL="127635">
              <a:lnSpc>
                <a:spcPct val="100000"/>
              </a:lnSpc>
              <a:spcBef>
                <a:spcPts val="1025"/>
              </a:spcBef>
            </a:pPr>
            <a:r>
              <a:rPr sz="6500" b="1" spc="-980" dirty="0">
                <a:solidFill>
                  <a:srgbClr val="3872F0"/>
                </a:solidFill>
                <a:latin typeface="Verdana"/>
                <a:cs typeface="Verdana"/>
              </a:rPr>
              <a:t>R</a:t>
            </a:r>
            <a:r>
              <a:rPr sz="6500" b="1" spc="-935" dirty="0">
                <a:solidFill>
                  <a:srgbClr val="3872F0"/>
                </a:solidFill>
                <a:latin typeface="Verdana"/>
                <a:cs typeface="Verdana"/>
              </a:rPr>
              <a:t>e</a:t>
            </a:r>
            <a:r>
              <a:rPr sz="6500" b="1" spc="-1005" dirty="0">
                <a:solidFill>
                  <a:srgbClr val="3872F0"/>
                </a:solidFill>
                <a:latin typeface="Verdana"/>
                <a:cs typeface="Verdana"/>
              </a:rPr>
              <a:t>v</a:t>
            </a:r>
            <a:r>
              <a:rPr sz="6500" b="1" spc="-1070" dirty="0">
                <a:solidFill>
                  <a:srgbClr val="3872F0"/>
                </a:solidFill>
                <a:latin typeface="Verdana"/>
                <a:cs typeface="Verdana"/>
              </a:rPr>
              <a:t>i</a:t>
            </a:r>
            <a:r>
              <a:rPr sz="6500" b="1" spc="-935" dirty="0">
                <a:solidFill>
                  <a:srgbClr val="3872F0"/>
                </a:solidFill>
                <a:latin typeface="Verdana"/>
                <a:cs typeface="Verdana"/>
              </a:rPr>
              <a:t>e</a:t>
            </a:r>
            <a:r>
              <a:rPr sz="6500" b="1" spc="-455" dirty="0">
                <a:solidFill>
                  <a:srgbClr val="3872F0"/>
                </a:solidFill>
                <a:latin typeface="Verdana"/>
                <a:cs typeface="Verdana"/>
              </a:rPr>
              <a:t>w</a:t>
            </a:r>
            <a:r>
              <a:rPr sz="6500" b="1" spc="-1390" dirty="0">
                <a:solidFill>
                  <a:srgbClr val="3872F0"/>
                </a:solidFill>
                <a:latin typeface="Verdana"/>
                <a:cs typeface="Verdana"/>
              </a:rPr>
              <a:t> </a:t>
            </a:r>
            <a:r>
              <a:rPr sz="6500" b="1" spc="-869" dirty="0">
                <a:solidFill>
                  <a:srgbClr val="3872F0"/>
                </a:solidFill>
                <a:latin typeface="Verdana"/>
                <a:cs typeface="Verdana"/>
              </a:rPr>
              <a:t>A</a:t>
            </a:r>
            <a:r>
              <a:rPr sz="6500" b="1" spc="-905" dirty="0">
                <a:solidFill>
                  <a:srgbClr val="3872F0"/>
                </a:solidFill>
                <a:latin typeface="Verdana"/>
                <a:cs typeface="Verdana"/>
              </a:rPr>
              <a:t>n</a:t>
            </a:r>
            <a:r>
              <a:rPr sz="6500" b="1" spc="-885" dirty="0">
                <a:solidFill>
                  <a:srgbClr val="3872F0"/>
                </a:solidFill>
                <a:latin typeface="Verdana"/>
                <a:cs typeface="Verdana"/>
              </a:rPr>
              <a:t>al</a:t>
            </a:r>
            <a:r>
              <a:rPr sz="6500" b="1" spc="-890" dirty="0">
                <a:solidFill>
                  <a:srgbClr val="3872F0"/>
                </a:solidFill>
                <a:latin typeface="Verdana"/>
                <a:cs typeface="Verdana"/>
              </a:rPr>
              <a:t>y</a:t>
            </a:r>
            <a:r>
              <a:rPr sz="6500" b="1" spc="-835" dirty="0">
                <a:solidFill>
                  <a:srgbClr val="3872F0"/>
                </a:solidFill>
                <a:latin typeface="Verdana"/>
                <a:cs typeface="Verdana"/>
              </a:rPr>
              <a:t>s</a:t>
            </a:r>
            <a:r>
              <a:rPr sz="6500" b="1" spc="-975" dirty="0">
                <a:solidFill>
                  <a:srgbClr val="3872F0"/>
                </a:solidFill>
                <a:latin typeface="Verdana"/>
                <a:cs typeface="Verdana"/>
              </a:rPr>
              <a:t>i</a:t>
            </a:r>
            <a:r>
              <a:rPr sz="6500" b="1" spc="-360" dirty="0">
                <a:solidFill>
                  <a:srgbClr val="3872F0"/>
                </a:solidFill>
                <a:latin typeface="Verdana"/>
                <a:cs typeface="Verdana"/>
              </a:rPr>
              <a:t>s</a:t>
            </a:r>
            <a:endParaRPr sz="6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725"/>
              </a:spcBef>
            </a:pPr>
            <a:r>
              <a:rPr sz="2100" b="1" spc="-180" dirty="0">
                <a:latin typeface="Verdana"/>
                <a:cs typeface="Verdana"/>
              </a:rPr>
              <a:t>Medium-</a:t>
            </a:r>
            <a:r>
              <a:rPr sz="2100" b="1" spc="-220" dirty="0">
                <a:latin typeface="Verdana"/>
                <a:cs typeface="Verdana"/>
              </a:rPr>
              <a:t>Impact</a:t>
            </a:r>
            <a:r>
              <a:rPr sz="2100" b="1" spc="-70" dirty="0">
                <a:latin typeface="Verdana"/>
                <a:cs typeface="Verdana"/>
              </a:rPr>
              <a:t> </a:t>
            </a:r>
            <a:r>
              <a:rPr sz="2100" b="1" spc="-55" dirty="0">
                <a:latin typeface="Verdana"/>
                <a:cs typeface="Verdana"/>
              </a:rPr>
              <a:t>Consumers:</a:t>
            </a:r>
            <a:endParaRPr sz="21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59305" y="3485418"/>
            <a:ext cx="15875000" cy="5467985"/>
            <a:chOff x="1759305" y="3485418"/>
            <a:chExt cx="15875000" cy="546798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9305" y="6131204"/>
              <a:ext cx="85725" cy="857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9305" y="6874154"/>
              <a:ext cx="85725" cy="85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9305" y="8731529"/>
              <a:ext cx="85725" cy="8572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367814" y="3485418"/>
              <a:ext cx="8266430" cy="5467985"/>
            </a:xfrm>
            <a:custGeom>
              <a:avLst/>
              <a:gdLst/>
              <a:ahLst/>
              <a:cxnLst/>
              <a:rect l="l" t="t" r="r" b="b"/>
              <a:pathLst>
                <a:path w="8266430" h="5467984">
                  <a:moveTo>
                    <a:pt x="8062991" y="5467953"/>
                  </a:moveTo>
                  <a:lnTo>
                    <a:pt x="209493" y="5467953"/>
                  </a:lnTo>
                  <a:lnTo>
                    <a:pt x="168482" y="5463897"/>
                  </a:lnTo>
                  <a:lnTo>
                    <a:pt x="129364" y="5452010"/>
                  </a:lnTo>
                  <a:lnTo>
                    <a:pt x="93298" y="5432752"/>
                  </a:lnTo>
                  <a:lnTo>
                    <a:pt x="61386" y="5406572"/>
                  </a:lnTo>
                  <a:lnTo>
                    <a:pt x="35219" y="5374661"/>
                  </a:lnTo>
                  <a:lnTo>
                    <a:pt x="15959" y="5338594"/>
                  </a:lnTo>
                  <a:lnTo>
                    <a:pt x="4066" y="5299476"/>
                  </a:lnTo>
                  <a:lnTo>
                    <a:pt x="0" y="5258411"/>
                  </a:lnTo>
                  <a:lnTo>
                    <a:pt x="0" y="209547"/>
                  </a:lnTo>
                  <a:lnTo>
                    <a:pt x="4066" y="168482"/>
                  </a:lnTo>
                  <a:lnTo>
                    <a:pt x="15959" y="129364"/>
                  </a:lnTo>
                  <a:lnTo>
                    <a:pt x="35219" y="93298"/>
                  </a:lnTo>
                  <a:lnTo>
                    <a:pt x="61386" y="61386"/>
                  </a:lnTo>
                  <a:lnTo>
                    <a:pt x="93298" y="35220"/>
                  </a:lnTo>
                  <a:lnTo>
                    <a:pt x="129364" y="15960"/>
                  </a:lnTo>
                  <a:lnTo>
                    <a:pt x="168482" y="4066"/>
                  </a:lnTo>
                  <a:lnTo>
                    <a:pt x="209549" y="0"/>
                  </a:lnTo>
                  <a:lnTo>
                    <a:pt x="8062935" y="0"/>
                  </a:lnTo>
                  <a:lnTo>
                    <a:pt x="8104002" y="4066"/>
                  </a:lnTo>
                  <a:lnTo>
                    <a:pt x="8143120" y="15960"/>
                  </a:lnTo>
                  <a:lnTo>
                    <a:pt x="8179186" y="35220"/>
                  </a:lnTo>
                  <a:lnTo>
                    <a:pt x="8211098" y="61386"/>
                  </a:lnTo>
                  <a:lnTo>
                    <a:pt x="8237277" y="93298"/>
                  </a:lnTo>
                  <a:lnTo>
                    <a:pt x="8256536" y="129364"/>
                  </a:lnTo>
                  <a:lnTo>
                    <a:pt x="8266008" y="160537"/>
                  </a:lnTo>
                  <a:lnTo>
                    <a:pt x="8266008" y="5307421"/>
                  </a:lnTo>
                  <a:lnTo>
                    <a:pt x="8237277" y="5374661"/>
                  </a:lnTo>
                  <a:lnTo>
                    <a:pt x="8211098" y="5406572"/>
                  </a:lnTo>
                  <a:lnTo>
                    <a:pt x="8179186" y="5432752"/>
                  </a:lnTo>
                  <a:lnTo>
                    <a:pt x="8143120" y="5452010"/>
                  </a:lnTo>
                  <a:lnTo>
                    <a:pt x="8104002" y="5463897"/>
                  </a:lnTo>
                  <a:lnTo>
                    <a:pt x="8062991" y="546795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29489" y="4400001"/>
              <a:ext cx="85725" cy="857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29489" y="5885901"/>
              <a:ext cx="85725" cy="857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29489" y="7371801"/>
              <a:ext cx="85725" cy="8572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980861" y="5924194"/>
            <a:ext cx="6702425" cy="336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100" b="1" spc="-130" dirty="0">
                <a:latin typeface="Verdana"/>
                <a:cs typeface="Verdana"/>
              </a:rPr>
              <a:t>Characteristics:</a:t>
            </a:r>
            <a:r>
              <a:rPr sz="2100" b="1" spc="-13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Casual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shoppers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who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occasionally </a:t>
            </a:r>
            <a:r>
              <a:rPr sz="2100" spc="-25" dirty="0">
                <a:latin typeface="Verdana"/>
                <a:cs typeface="Verdana"/>
              </a:rPr>
              <a:t>purchase</a:t>
            </a:r>
            <a:r>
              <a:rPr sz="2100" spc="-85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during</a:t>
            </a:r>
            <a:r>
              <a:rPr sz="2100" spc="-8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sales</a:t>
            </a:r>
            <a:r>
              <a:rPr sz="2100" spc="-85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or</a:t>
            </a:r>
            <a:r>
              <a:rPr sz="2100" spc="-8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special</a:t>
            </a:r>
            <a:r>
              <a:rPr sz="2100" spc="-8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offers.</a:t>
            </a:r>
            <a:endParaRPr sz="2100">
              <a:latin typeface="Verdana"/>
              <a:cs typeface="Verdana"/>
            </a:endParaRPr>
          </a:p>
          <a:p>
            <a:pPr marL="12700" marR="373380">
              <a:lnSpc>
                <a:spcPct val="116100"/>
              </a:lnSpc>
            </a:pPr>
            <a:r>
              <a:rPr sz="2100" b="1" spc="-125" dirty="0">
                <a:latin typeface="Verdana"/>
                <a:cs typeface="Verdana"/>
              </a:rPr>
              <a:t>Feedback: </a:t>
            </a:r>
            <a:r>
              <a:rPr sz="2100" spc="-30" dirty="0">
                <a:latin typeface="Verdana"/>
                <a:cs typeface="Verdana"/>
              </a:rPr>
              <a:t>Comments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revolve</a:t>
            </a:r>
            <a:r>
              <a:rPr sz="2100" spc="-12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around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pricing, </a:t>
            </a:r>
            <a:r>
              <a:rPr sz="2100" spc="-65" dirty="0">
                <a:latin typeface="Verdana"/>
                <a:cs typeface="Verdana"/>
              </a:rPr>
              <a:t>delivery,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and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product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90" dirty="0">
                <a:latin typeface="Verdana"/>
                <a:cs typeface="Verdana"/>
              </a:rPr>
              <a:t>quality.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They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appreciate discounts</a:t>
            </a:r>
            <a:r>
              <a:rPr sz="2100" spc="-114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but</a:t>
            </a:r>
            <a:r>
              <a:rPr sz="2100" spc="-114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express</a:t>
            </a:r>
            <a:r>
              <a:rPr sz="2100" spc="-114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concerns</a:t>
            </a:r>
            <a:r>
              <a:rPr sz="2100" spc="-114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about</a:t>
            </a:r>
            <a:r>
              <a:rPr sz="2100" spc="-114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delays</a:t>
            </a:r>
            <a:r>
              <a:rPr sz="2100" spc="-114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or </a:t>
            </a:r>
            <a:r>
              <a:rPr sz="2100" spc="-40" dirty="0">
                <a:latin typeface="Verdana"/>
                <a:cs typeface="Verdana"/>
              </a:rPr>
              <a:t>mismatches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between</a:t>
            </a:r>
            <a:r>
              <a:rPr sz="2100" spc="-12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product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images</a:t>
            </a:r>
            <a:r>
              <a:rPr sz="2100" spc="-12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and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actual items.</a:t>
            </a:r>
            <a:endParaRPr sz="2100">
              <a:latin typeface="Verdana"/>
              <a:cs typeface="Verdana"/>
            </a:endParaRPr>
          </a:p>
          <a:p>
            <a:pPr marL="12700" marR="83185">
              <a:lnSpc>
                <a:spcPct val="116100"/>
              </a:lnSpc>
            </a:pPr>
            <a:r>
              <a:rPr sz="2100" b="1" spc="-185" dirty="0">
                <a:latin typeface="Verdana"/>
                <a:cs typeface="Verdana"/>
              </a:rPr>
              <a:t>Engagement:</a:t>
            </a:r>
            <a:r>
              <a:rPr sz="2100" b="1" spc="-1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While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not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as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vocal,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85" dirty="0">
                <a:latin typeface="Verdana"/>
                <a:cs typeface="Verdana"/>
              </a:rPr>
              <a:t>their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experiences </a:t>
            </a:r>
            <a:r>
              <a:rPr sz="2100" spc="-40" dirty="0">
                <a:latin typeface="Verdana"/>
                <a:cs typeface="Verdana"/>
              </a:rPr>
              <a:t>impact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review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ratings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and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shopping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decisions.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97714" y="3821516"/>
            <a:ext cx="7412355" cy="44831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b="1" spc="-195" dirty="0">
                <a:latin typeface="Verdana"/>
                <a:cs typeface="Verdana"/>
              </a:rPr>
              <a:t>High-</a:t>
            </a:r>
            <a:r>
              <a:rPr sz="2100" b="1" spc="-220" dirty="0">
                <a:latin typeface="Verdana"/>
                <a:cs typeface="Verdana"/>
              </a:rPr>
              <a:t>Impact</a:t>
            </a:r>
            <a:r>
              <a:rPr sz="2100" b="1" spc="-120" dirty="0">
                <a:latin typeface="Verdana"/>
                <a:cs typeface="Verdana"/>
              </a:rPr>
              <a:t> </a:t>
            </a:r>
            <a:r>
              <a:rPr sz="2100" b="1" spc="-45" dirty="0">
                <a:latin typeface="Verdana"/>
                <a:cs typeface="Verdana"/>
              </a:rPr>
              <a:t>Customers:</a:t>
            </a:r>
            <a:endParaRPr sz="2100">
              <a:latin typeface="Verdana"/>
              <a:cs typeface="Verdana"/>
            </a:endParaRPr>
          </a:p>
          <a:p>
            <a:pPr marL="465455" marR="5080">
              <a:lnSpc>
                <a:spcPct val="116100"/>
              </a:lnSpc>
            </a:pPr>
            <a:r>
              <a:rPr sz="2100" b="1" spc="-130" dirty="0">
                <a:latin typeface="Verdana"/>
                <a:cs typeface="Verdana"/>
              </a:rPr>
              <a:t>Characteristics:</a:t>
            </a:r>
            <a:r>
              <a:rPr sz="2100" b="1" spc="-11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Active</a:t>
            </a:r>
            <a:r>
              <a:rPr sz="2100" spc="-11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on</a:t>
            </a:r>
            <a:r>
              <a:rPr sz="2100" spc="-10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social</a:t>
            </a:r>
            <a:r>
              <a:rPr sz="2100" spc="-11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media</a:t>
            </a:r>
            <a:r>
              <a:rPr sz="2100" spc="-105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platforms</a:t>
            </a:r>
            <a:r>
              <a:rPr sz="2100" spc="-10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like </a:t>
            </a:r>
            <a:r>
              <a:rPr sz="2100" dirty="0">
                <a:latin typeface="Verdana"/>
                <a:cs typeface="Verdana"/>
              </a:rPr>
              <a:t>YouTube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and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120" dirty="0">
                <a:latin typeface="Verdana"/>
                <a:cs typeface="Verdana"/>
              </a:rPr>
              <a:t>Instagram.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These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users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often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post </a:t>
            </a:r>
            <a:r>
              <a:rPr sz="2100" spc="-55" dirty="0">
                <a:latin typeface="Verdana"/>
                <a:cs typeface="Verdana"/>
              </a:rPr>
              <a:t>reviews,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share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unboxing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videos,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and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engage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in </a:t>
            </a:r>
            <a:r>
              <a:rPr sz="2100" spc="-70" dirty="0">
                <a:latin typeface="Verdana"/>
                <a:cs typeface="Verdana"/>
              </a:rPr>
              <a:t>fashion-</a:t>
            </a:r>
            <a:r>
              <a:rPr sz="2100" spc="-25" dirty="0">
                <a:latin typeface="Verdana"/>
                <a:cs typeface="Verdana"/>
              </a:rPr>
              <a:t>related</a:t>
            </a:r>
            <a:r>
              <a:rPr sz="2100" spc="-6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content.</a:t>
            </a:r>
            <a:endParaRPr sz="2100">
              <a:latin typeface="Verdana"/>
              <a:cs typeface="Verdana"/>
            </a:endParaRPr>
          </a:p>
          <a:p>
            <a:pPr marL="465455" marR="53340">
              <a:lnSpc>
                <a:spcPct val="116100"/>
              </a:lnSpc>
            </a:pPr>
            <a:r>
              <a:rPr sz="2100" b="1" spc="-125" dirty="0">
                <a:latin typeface="Verdana"/>
                <a:cs typeface="Verdana"/>
              </a:rPr>
              <a:t>Feedback:</a:t>
            </a:r>
            <a:r>
              <a:rPr sz="2100" b="1" spc="-13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They</a:t>
            </a:r>
            <a:r>
              <a:rPr sz="2100" spc="-120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emphasize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style,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100" dirty="0">
                <a:latin typeface="Verdana"/>
                <a:cs typeface="Verdana"/>
              </a:rPr>
              <a:t>variety,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and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app </a:t>
            </a:r>
            <a:r>
              <a:rPr sz="2100" spc="-30" dirty="0">
                <a:latin typeface="Verdana"/>
                <a:cs typeface="Verdana"/>
              </a:rPr>
              <a:t>experience.</a:t>
            </a:r>
            <a:r>
              <a:rPr sz="2100" spc="-12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Positive</a:t>
            </a:r>
            <a:r>
              <a:rPr sz="2100" spc="-120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mentions</a:t>
            </a:r>
            <a:r>
              <a:rPr sz="2100" spc="-12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of</a:t>
            </a:r>
            <a:r>
              <a:rPr sz="2100" spc="-12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exclusive </a:t>
            </a:r>
            <a:r>
              <a:rPr sz="2100" dirty="0">
                <a:latin typeface="Verdana"/>
                <a:cs typeface="Verdana"/>
              </a:rPr>
              <a:t>collections,</a:t>
            </a:r>
            <a:r>
              <a:rPr sz="2100" spc="-80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personalization,</a:t>
            </a:r>
            <a:r>
              <a:rPr sz="2100" spc="-8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and</a:t>
            </a:r>
            <a:r>
              <a:rPr sz="2100" spc="-8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seamless</a:t>
            </a:r>
            <a:r>
              <a:rPr sz="2100" spc="-75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navigation </a:t>
            </a:r>
            <a:r>
              <a:rPr sz="2100" spc="-55" dirty="0">
                <a:latin typeface="Verdana"/>
                <a:cs typeface="Verdana"/>
              </a:rPr>
              <a:t>are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common.</a:t>
            </a:r>
            <a:endParaRPr sz="2100">
              <a:latin typeface="Verdana"/>
              <a:cs typeface="Verdana"/>
            </a:endParaRPr>
          </a:p>
          <a:p>
            <a:pPr marL="465455" marR="549275">
              <a:lnSpc>
                <a:spcPct val="116100"/>
              </a:lnSpc>
            </a:pPr>
            <a:r>
              <a:rPr sz="2100" b="1" spc="-185" dirty="0">
                <a:latin typeface="Verdana"/>
                <a:cs typeface="Verdana"/>
              </a:rPr>
              <a:t>Engagement:</a:t>
            </a:r>
            <a:r>
              <a:rPr sz="2100" b="1" spc="-11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Their</a:t>
            </a:r>
            <a:r>
              <a:rPr sz="2100" spc="-10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feedback</a:t>
            </a:r>
            <a:r>
              <a:rPr sz="2100" spc="-10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can</a:t>
            </a:r>
            <a:r>
              <a:rPr sz="2100" spc="-10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shape</a:t>
            </a:r>
            <a:r>
              <a:rPr sz="2100" spc="-10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brand perception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and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influence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peers,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90" dirty="0">
                <a:latin typeface="Verdana"/>
                <a:cs typeface="Verdana"/>
              </a:rPr>
              <a:t>making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them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key </a:t>
            </a:r>
            <a:r>
              <a:rPr sz="2100" spc="-70" dirty="0">
                <a:latin typeface="Verdana"/>
                <a:cs typeface="Verdana"/>
              </a:rPr>
              <a:t>brand</a:t>
            </a:r>
            <a:r>
              <a:rPr sz="2100" spc="-11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advocates.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82284" y="92825"/>
            <a:ext cx="10232390" cy="3390900"/>
            <a:chOff x="6082284" y="92825"/>
            <a:chExt cx="10232390" cy="3390900"/>
          </a:xfrm>
        </p:grpSpPr>
        <p:sp>
          <p:nvSpPr>
            <p:cNvPr id="3" name="object 3"/>
            <p:cNvSpPr/>
            <p:nvPr/>
          </p:nvSpPr>
          <p:spPr>
            <a:xfrm>
              <a:off x="9648352" y="721475"/>
              <a:ext cx="2133600" cy="2133600"/>
            </a:xfrm>
            <a:custGeom>
              <a:avLst/>
              <a:gdLst/>
              <a:ahLst/>
              <a:cxnLst/>
              <a:rect l="l" t="t" r="r" b="b"/>
              <a:pathLst>
                <a:path w="2133600" h="2133600">
                  <a:moveTo>
                    <a:pt x="70923" y="685941"/>
                  </a:moveTo>
                  <a:lnTo>
                    <a:pt x="48905" y="748372"/>
                  </a:lnTo>
                  <a:lnTo>
                    <a:pt x="36191" y="792136"/>
                  </a:lnTo>
                  <a:lnTo>
                    <a:pt x="25314" y="836650"/>
                  </a:lnTo>
                  <a:lnTo>
                    <a:pt x="16316" y="881872"/>
                  </a:lnTo>
                  <a:lnTo>
                    <a:pt x="9243" y="927757"/>
                  </a:lnTo>
                  <a:lnTo>
                    <a:pt x="4137" y="974263"/>
                  </a:lnTo>
                  <a:lnTo>
                    <a:pt x="1041" y="1021346"/>
                  </a:lnTo>
                  <a:lnTo>
                    <a:pt x="0" y="1068962"/>
                  </a:lnTo>
                  <a:lnTo>
                    <a:pt x="1041" y="1116575"/>
                  </a:lnTo>
                </a:path>
                <a:path w="2133600" h="2133600">
                  <a:moveTo>
                    <a:pt x="836654" y="2112601"/>
                  </a:moveTo>
                  <a:lnTo>
                    <a:pt x="881872" y="2121598"/>
                  </a:lnTo>
                  <a:lnTo>
                    <a:pt x="927757" y="2128671"/>
                  </a:lnTo>
                  <a:lnTo>
                    <a:pt x="972644" y="2133599"/>
                  </a:lnTo>
                </a:path>
                <a:path w="2133600" h="2133600">
                  <a:moveTo>
                    <a:pt x="1165279" y="2133599"/>
                  </a:moveTo>
                  <a:lnTo>
                    <a:pt x="1210165" y="2128671"/>
                  </a:lnTo>
                  <a:lnTo>
                    <a:pt x="1256050" y="2121598"/>
                  </a:lnTo>
                  <a:lnTo>
                    <a:pt x="1301271" y="2112601"/>
                  </a:lnTo>
                  <a:lnTo>
                    <a:pt x="1345785" y="2101723"/>
                  </a:lnTo>
                  <a:lnTo>
                    <a:pt x="1389549" y="2089009"/>
                  </a:lnTo>
                  <a:lnTo>
                    <a:pt x="1432518" y="2074501"/>
                  </a:lnTo>
                  <a:lnTo>
                    <a:pt x="1474650" y="2058244"/>
                  </a:lnTo>
                  <a:lnTo>
                    <a:pt x="1515901" y="2040280"/>
                  </a:lnTo>
                  <a:lnTo>
                    <a:pt x="1556228" y="2020653"/>
                  </a:lnTo>
                  <a:lnTo>
                    <a:pt x="1595587" y="1999406"/>
                  </a:lnTo>
                  <a:lnTo>
                    <a:pt x="1633934" y="1976583"/>
                  </a:lnTo>
                  <a:lnTo>
                    <a:pt x="1671227" y="1952228"/>
                  </a:lnTo>
                  <a:lnTo>
                    <a:pt x="1707421" y="1926383"/>
                  </a:lnTo>
                  <a:lnTo>
                    <a:pt x="1742474" y="1899093"/>
                  </a:lnTo>
                  <a:lnTo>
                    <a:pt x="1776342" y="1870400"/>
                  </a:lnTo>
                  <a:lnTo>
                    <a:pt x="1808981" y="1840348"/>
                  </a:lnTo>
                  <a:lnTo>
                    <a:pt x="1840348" y="1808981"/>
                  </a:lnTo>
                  <a:lnTo>
                    <a:pt x="1870400" y="1776342"/>
                  </a:lnTo>
                  <a:lnTo>
                    <a:pt x="1899093" y="1742474"/>
                  </a:lnTo>
                  <a:lnTo>
                    <a:pt x="1926383" y="1707421"/>
                  </a:lnTo>
                  <a:lnTo>
                    <a:pt x="1952228" y="1671227"/>
                  </a:lnTo>
                  <a:lnTo>
                    <a:pt x="1976583" y="1633934"/>
                  </a:lnTo>
                  <a:lnTo>
                    <a:pt x="1999406" y="1595587"/>
                  </a:lnTo>
                  <a:lnTo>
                    <a:pt x="2020653" y="1556228"/>
                  </a:lnTo>
                  <a:lnTo>
                    <a:pt x="2040280" y="1515901"/>
                  </a:lnTo>
                  <a:lnTo>
                    <a:pt x="2058244" y="1474650"/>
                  </a:lnTo>
                  <a:lnTo>
                    <a:pt x="2074501" y="1432518"/>
                  </a:lnTo>
                  <a:lnTo>
                    <a:pt x="2089009" y="1389549"/>
                  </a:lnTo>
                  <a:lnTo>
                    <a:pt x="2101723" y="1345785"/>
                  </a:lnTo>
                  <a:lnTo>
                    <a:pt x="2112601" y="1301271"/>
                  </a:lnTo>
                  <a:lnTo>
                    <a:pt x="2121598" y="1256050"/>
                  </a:lnTo>
                  <a:lnTo>
                    <a:pt x="2128671" y="1210165"/>
                  </a:lnTo>
                  <a:lnTo>
                    <a:pt x="2133599" y="1165280"/>
                  </a:lnTo>
                </a:path>
                <a:path w="2133600" h="2133600">
                  <a:moveTo>
                    <a:pt x="2133599" y="972642"/>
                  </a:moveTo>
                  <a:lnTo>
                    <a:pt x="2128671" y="927757"/>
                  </a:lnTo>
                  <a:lnTo>
                    <a:pt x="2121598" y="881872"/>
                  </a:lnTo>
                  <a:lnTo>
                    <a:pt x="2112601" y="836650"/>
                  </a:lnTo>
                  <a:lnTo>
                    <a:pt x="2101723" y="792136"/>
                  </a:lnTo>
                  <a:lnTo>
                    <a:pt x="2089009" y="748372"/>
                  </a:lnTo>
                  <a:lnTo>
                    <a:pt x="2074501" y="705402"/>
                  </a:lnTo>
                  <a:lnTo>
                    <a:pt x="2058244" y="663270"/>
                  </a:lnTo>
                  <a:lnTo>
                    <a:pt x="2040280" y="622018"/>
                  </a:lnTo>
                  <a:lnTo>
                    <a:pt x="2020653" y="581691"/>
                  </a:lnTo>
                  <a:lnTo>
                    <a:pt x="1999406" y="542332"/>
                  </a:lnTo>
                  <a:lnTo>
                    <a:pt x="1976583" y="503984"/>
                  </a:lnTo>
                  <a:lnTo>
                    <a:pt x="1952228" y="466691"/>
                  </a:lnTo>
                  <a:lnTo>
                    <a:pt x="1926383" y="430497"/>
                  </a:lnTo>
                  <a:lnTo>
                    <a:pt x="1899093" y="395443"/>
                  </a:lnTo>
                  <a:lnTo>
                    <a:pt x="1870400" y="361575"/>
                  </a:lnTo>
                  <a:lnTo>
                    <a:pt x="1840348" y="328936"/>
                  </a:lnTo>
                  <a:lnTo>
                    <a:pt x="1808981" y="297568"/>
                  </a:lnTo>
                  <a:lnTo>
                    <a:pt x="1776342" y="267516"/>
                  </a:lnTo>
                  <a:lnTo>
                    <a:pt x="1742474" y="238823"/>
                  </a:lnTo>
                  <a:lnTo>
                    <a:pt x="1707421" y="211533"/>
                  </a:lnTo>
                  <a:lnTo>
                    <a:pt x="1671227" y="185688"/>
                  </a:lnTo>
                  <a:lnTo>
                    <a:pt x="1633934" y="161332"/>
                  </a:lnTo>
                  <a:lnTo>
                    <a:pt x="1595587" y="138509"/>
                  </a:lnTo>
                  <a:lnTo>
                    <a:pt x="1556228" y="117262"/>
                  </a:lnTo>
                  <a:lnTo>
                    <a:pt x="1515901" y="97635"/>
                  </a:lnTo>
                  <a:lnTo>
                    <a:pt x="1474650" y="79671"/>
                  </a:lnTo>
                  <a:lnTo>
                    <a:pt x="1432518" y="63413"/>
                  </a:lnTo>
                  <a:lnTo>
                    <a:pt x="1389549" y="48905"/>
                  </a:lnTo>
                  <a:lnTo>
                    <a:pt x="1345785" y="36191"/>
                  </a:lnTo>
                  <a:lnTo>
                    <a:pt x="1301271" y="25314"/>
                  </a:lnTo>
                  <a:lnTo>
                    <a:pt x="1256050" y="16316"/>
                  </a:lnTo>
                  <a:lnTo>
                    <a:pt x="1210165" y="9243"/>
                  </a:lnTo>
                  <a:lnTo>
                    <a:pt x="1163659" y="4137"/>
                  </a:lnTo>
                  <a:lnTo>
                    <a:pt x="1116577" y="1041"/>
                  </a:lnTo>
                  <a:lnTo>
                    <a:pt x="1068962" y="0"/>
                  </a:lnTo>
                  <a:lnTo>
                    <a:pt x="1021346" y="1041"/>
                  </a:lnTo>
                  <a:lnTo>
                    <a:pt x="974263" y="4137"/>
                  </a:lnTo>
                  <a:lnTo>
                    <a:pt x="927757" y="9243"/>
                  </a:lnTo>
                  <a:lnTo>
                    <a:pt x="881872" y="16316"/>
                  </a:lnTo>
                  <a:lnTo>
                    <a:pt x="836650" y="25314"/>
                  </a:lnTo>
                  <a:lnTo>
                    <a:pt x="792136" y="36191"/>
                  </a:lnTo>
                  <a:lnTo>
                    <a:pt x="748372" y="48905"/>
                  </a:lnTo>
                  <a:lnTo>
                    <a:pt x="705402" y="63413"/>
                  </a:lnTo>
                  <a:lnTo>
                    <a:pt x="663270" y="79671"/>
                  </a:lnTo>
                  <a:lnTo>
                    <a:pt x="622018" y="97635"/>
                  </a:lnTo>
                  <a:lnTo>
                    <a:pt x="581691" y="117262"/>
                  </a:lnTo>
                  <a:lnTo>
                    <a:pt x="542332" y="138509"/>
                  </a:lnTo>
                  <a:lnTo>
                    <a:pt x="503984" y="161332"/>
                  </a:lnTo>
                  <a:lnTo>
                    <a:pt x="466691" y="185688"/>
                  </a:lnTo>
                  <a:lnTo>
                    <a:pt x="430497" y="211533"/>
                  </a:lnTo>
                  <a:lnTo>
                    <a:pt x="395443" y="238823"/>
                  </a:lnTo>
                  <a:lnTo>
                    <a:pt x="361575" y="267516"/>
                  </a:lnTo>
                  <a:lnTo>
                    <a:pt x="328936" y="297568"/>
                  </a:lnTo>
                  <a:lnTo>
                    <a:pt x="297568" y="328936"/>
                  </a:lnTo>
                  <a:lnTo>
                    <a:pt x="267516" y="361575"/>
                  </a:lnTo>
                  <a:lnTo>
                    <a:pt x="238823" y="395443"/>
                  </a:lnTo>
                  <a:lnTo>
                    <a:pt x="211533" y="430497"/>
                  </a:lnTo>
                  <a:lnTo>
                    <a:pt x="185688" y="466691"/>
                  </a:lnTo>
                  <a:lnTo>
                    <a:pt x="161332" y="503984"/>
                  </a:lnTo>
                  <a:lnTo>
                    <a:pt x="138509" y="542332"/>
                  </a:lnTo>
                  <a:lnTo>
                    <a:pt x="117262" y="581691"/>
                  </a:lnTo>
                  <a:lnTo>
                    <a:pt x="97635" y="622018"/>
                  </a:lnTo>
                  <a:lnTo>
                    <a:pt x="79671" y="663270"/>
                  </a:lnTo>
                  <a:lnTo>
                    <a:pt x="70923" y="685941"/>
                  </a:lnTo>
                </a:path>
              </a:pathLst>
            </a:custGeom>
            <a:ln w="1257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82284" y="1196702"/>
              <a:ext cx="10232390" cy="1188085"/>
            </a:xfrm>
            <a:custGeom>
              <a:avLst/>
              <a:gdLst/>
              <a:ahLst/>
              <a:cxnLst/>
              <a:rect l="l" t="t" r="r" b="b"/>
              <a:pathLst>
                <a:path w="10232390" h="1188085">
                  <a:moveTo>
                    <a:pt x="10022646" y="1187579"/>
                  </a:moveTo>
                  <a:lnTo>
                    <a:pt x="209549" y="1187579"/>
                  </a:lnTo>
                  <a:lnTo>
                    <a:pt x="168482" y="1183516"/>
                  </a:lnTo>
                  <a:lnTo>
                    <a:pt x="129364" y="1171629"/>
                  </a:lnTo>
                  <a:lnTo>
                    <a:pt x="93298" y="1152372"/>
                  </a:lnTo>
                  <a:lnTo>
                    <a:pt x="61386" y="1126202"/>
                  </a:lnTo>
                  <a:lnTo>
                    <a:pt x="35219" y="1094287"/>
                  </a:lnTo>
                  <a:lnTo>
                    <a:pt x="15959" y="1058220"/>
                  </a:lnTo>
                  <a:lnTo>
                    <a:pt x="4066" y="1019102"/>
                  </a:lnTo>
                  <a:lnTo>
                    <a:pt x="0" y="978031"/>
                  </a:lnTo>
                  <a:lnTo>
                    <a:pt x="0" y="209548"/>
                  </a:lnTo>
                  <a:lnTo>
                    <a:pt x="4066" y="168478"/>
                  </a:lnTo>
                  <a:lnTo>
                    <a:pt x="15959" y="129360"/>
                  </a:lnTo>
                  <a:lnTo>
                    <a:pt x="35219" y="93293"/>
                  </a:lnTo>
                  <a:lnTo>
                    <a:pt x="61386" y="61377"/>
                  </a:lnTo>
                  <a:lnTo>
                    <a:pt x="93298" y="35207"/>
                  </a:lnTo>
                  <a:lnTo>
                    <a:pt x="129364" y="15950"/>
                  </a:lnTo>
                  <a:lnTo>
                    <a:pt x="168482" y="4063"/>
                  </a:lnTo>
                  <a:lnTo>
                    <a:pt x="209549" y="0"/>
                  </a:lnTo>
                  <a:lnTo>
                    <a:pt x="10022646" y="0"/>
                  </a:lnTo>
                  <a:lnTo>
                    <a:pt x="10063726" y="4063"/>
                  </a:lnTo>
                  <a:lnTo>
                    <a:pt x="10102846" y="15950"/>
                  </a:lnTo>
                  <a:lnTo>
                    <a:pt x="10138915" y="35207"/>
                  </a:lnTo>
                  <a:lnTo>
                    <a:pt x="10170840" y="61377"/>
                  </a:lnTo>
                  <a:lnTo>
                    <a:pt x="10197001" y="93293"/>
                  </a:lnTo>
                  <a:lnTo>
                    <a:pt x="10216251" y="129360"/>
                  </a:lnTo>
                  <a:lnTo>
                    <a:pt x="10228134" y="168478"/>
                  </a:lnTo>
                  <a:lnTo>
                    <a:pt x="10232196" y="209548"/>
                  </a:lnTo>
                  <a:lnTo>
                    <a:pt x="10232196" y="978031"/>
                  </a:lnTo>
                  <a:lnTo>
                    <a:pt x="10228134" y="1019102"/>
                  </a:lnTo>
                  <a:lnTo>
                    <a:pt x="10216251" y="1058220"/>
                  </a:lnTo>
                  <a:lnTo>
                    <a:pt x="10197001" y="1094287"/>
                  </a:lnTo>
                  <a:lnTo>
                    <a:pt x="10170840" y="1126202"/>
                  </a:lnTo>
                  <a:lnTo>
                    <a:pt x="10138915" y="1152372"/>
                  </a:lnTo>
                  <a:lnTo>
                    <a:pt x="10102846" y="1171629"/>
                  </a:lnTo>
                  <a:lnTo>
                    <a:pt x="10063726" y="1183516"/>
                  </a:lnTo>
                  <a:lnTo>
                    <a:pt x="10022646" y="118757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74781" y="1568373"/>
            <a:ext cx="3786504" cy="1141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300" b="1" spc="-860" dirty="0">
                <a:latin typeface="Verdana"/>
                <a:cs typeface="Verdana"/>
              </a:rPr>
              <a:t>S</a:t>
            </a:r>
            <a:r>
              <a:rPr sz="7300" b="1" spc="-944" dirty="0">
                <a:latin typeface="Verdana"/>
                <a:cs typeface="Verdana"/>
              </a:rPr>
              <a:t>t</a:t>
            </a:r>
            <a:r>
              <a:rPr sz="7300" b="1" spc="-994" dirty="0">
                <a:latin typeface="Verdana"/>
                <a:cs typeface="Verdana"/>
              </a:rPr>
              <a:t>r</a:t>
            </a:r>
            <a:r>
              <a:rPr sz="7300" b="1" spc="-919" dirty="0">
                <a:latin typeface="Verdana"/>
                <a:cs typeface="Verdana"/>
              </a:rPr>
              <a:t>a</a:t>
            </a:r>
            <a:r>
              <a:rPr sz="7300" b="1" spc="-944" dirty="0">
                <a:latin typeface="Verdana"/>
                <a:cs typeface="Verdana"/>
              </a:rPr>
              <a:t>t</a:t>
            </a:r>
            <a:r>
              <a:rPr sz="7300" b="1" spc="-869" dirty="0">
                <a:latin typeface="Verdana"/>
                <a:cs typeface="Verdana"/>
              </a:rPr>
              <a:t>e</a:t>
            </a:r>
            <a:r>
              <a:rPr sz="7300" b="1" spc="-890" dirty="0">
                <a:latin typeface="Verdana"/>
                <a:cs typeface="Verdana"/>
              </a:rPr>
              <a:t>g</a:t>
            </a:r>
            <a:r>
              <a:rPr sz="7300" b="1" spc="-1019" dirty="0">
                <a:latin typeface="Verdana"/>
                <a:cs typeface="Verdana"/>
              </a:rPr>
              <a:t>i</a:t>
            </a:r>
            <a:r>
              <a:rPr sz="7300" b="1" spc="-330" dirty="0">
                <a:latin typeface="Verdana"/>
                <a:cs typeface="Verdana"/>
              </a:rPr>
              <a:t>c</a:t>
            </a:r>
            <a:endParaRPr sz="7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4781" y="2863773"/>
            <a:ext cx="7813675" cy="1141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300" b="1" spc="-1040" dirty="0">
                <a:latin typeface="Verdana"/>
                <a:cs typeface="Verdana"/>
              </a:rPr>
              <a:t>R</a:t>
            </a:r>
            <a:r>
              <a:rPr sz="7300" b="1" spc="-990" dirty="0">
                <a:latin typeface="Verdana"/>
                <a:cs typeface="Verdana"/>
              </a:rPr>
              <a:t>e</a:t>
            </a:r>
            <a:r>
              <a:rPr sz="7300" b="1" spc="-944" dirty="0">
                <a:latin typeface="Verdana"/>
                <a:cs typeface="Verdana"/>
              </a:rPr>
              <a:t>c</a:t>
            </a:r>
            <a:r>
              <a:rPr sz="7300" b="1" spc="-994" dirty="0">
                <a:latin typeface="Verdana"/>
                <a:cs typeface="Verdana"/>
              </a:rPr>
              <a:t>o</a:t>
            </a:r>
            <a:r>
              <a:rPr sz="7300" b="1" spc="-1060" dirty="0">
                <a:latin typeface="Verdana"/>
                <a:cs typeface="Verdana"/>
              </a:rPr>
              <a:t>mm</a:t>
            </a:r>
            <a:r>
              <a:rPr sz="7300" b="1" spc="-990" dirty="0">
                <a:latin typeface="Verdana"/>
                <a:cs typeface="Verdana"/>
              </a:rPr>
              <a:t>e</a:t>
            </a:r>
            <a:r>
              <a:rPr sz="7300" b="1" spc="-1060" dirty="0">
                <a:latin typeface="Verdana"/>
                <a:cs typeface="Verdana"/>
              </a:rPr>
              <a:t>n</a:t>
            </a:r>
            <a:r>
              <a:rPr sz="7300" b="1" spc="-1010" dirty="0">
                <a:latin typeface="Verdana"/>
                <a:cs typeface="Verdana"/>
              </a:rPr>
              <a:t>d</a:t>
            </a:r>
            <a:r>
              <a:rPr sz="7300" b="1" spc="-1040" dirty="0">
                <a:latin typeface="Verdana"/>
                <a:cs typeface="Verdana"/>
              </a:rPr>
              <a:t>a</a:t>
            </a:r>
            <a:r>
              <a:rPr sz="7300" b="1" spc="-1065" dirty="0">
                <a:latin typeface="Verdana"/>
                <a:cs typeface="Verdana"/>
              </a:rPr>
              <a:t>t</a:t>
            </a:r>
            <a:r>
              <a:rPr sz="7300" b="1" spc="-1140" dirty="0">
                <a:latin typeface="Verdana"/>
                <a:cs typeface="Verdana"/>
              </a:rPr>
              <a:t>i</a:t>
            </a:r>
            <a:r>
              <a:rPr sz="7300" b="1" spc="-994" dirty="0">
                <a:latin typeface="Verdana"/>
                <a:cs typeface="Verdana"/>
              </a:rPr>
              <a:t>o</a:t>
            </a:r>
            <a:r>
              <a:rPr sz="7300" b="1" spc="-1060" dirty="0">
                <a:latin typeface="Verdana"/>
                <a:cs typeface="Verdana"/>
              </a:rPr>
              <a:t>n</a:t>
            </a:r>
            <a:r>
              <a:rPr sz="7300" b="1" spc="-450" dirty="0">
                <a:latin typeface="Verdana"/>
                <a:cs typeface="Verdana"/>
              </a:rPr>
              <a:t>s</a:t>
            </a:r>
            <a:endParaRPr sz="7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4781" y="4159172"/>
            <a:ext cx="4219575" cy="1141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300" b="1" spc="-1045" dirty="0">
                <a:latin typeface="Verdana"/>
                <a:cs typeface="Verdana"/>
              </a:rPr>
              <a:t>f</a:t>
            </a:r>
            <a:r>
              <a:rPr sz="7300" b="1" spc="-994" dirty="0">
                <a:latin typeface="Verdana"/>
                <a:cs typeface="Verdana"/>
              </a:rPr>
              <a:t>o</a:t>
            </a:r>
            <a:r>
              <a:rPr sz="7300" b="1" spc="-450" dirty="0">
                <a:latin typeface="Verdana"/>
                <a:cs typeface="Verdana"/>
              </a:rPr>
              <a:t>r</a:t>
            </a:r>
            <a:r>
              <a:rPr sz="7300" b="1" spc="-1550" dirty="0">
                <a:latin typeface="Verdana"/>
                <a:cs typeface="Verdana"/>
              </a:rPr>
              <a:t> </a:t>
            </a:r>
            <a:r>
              <a:rPr sz="7300" b="1" spc="-1040" dirty="0">
                <a:latin typeface="Verdana"/>
                <a:cs typeface="Verdana"/>
              </a:rPr>
              <a:t>M</a:t>
            </a:r>
            <a:r>
              <a:rPr sz="7300" b="1" spc="-1105" dirty="0">
                <a:latin typeface="Verdana"/>
                <a:cs typeface="Verdana"/>
              </a:rPr>
              <a:t>y</a:t>
            </a:r>
            <a:r>
              <a:rPr sz="7300" b="1" spc="-1120" dirty="0">
                <a:latin typeface="Verdana"/>
                <a:cs typeface="Verdana"/>
              </a:rPr>
              <a:t>n</a:t>
            </a:r>
            <a:r>
              <a:rPr sz="7300" b="1" spc="-1125" dirty="0">
                <a:latin typeface="Verdana"/>
                <a:cs typeface="Verdana"/>
              </a:rPr>
              <a:t>t</a:t>
            </a:r>
            <a:r>
              <a:rPr sz="7300" b="1" spc="-1175" dirty="0">
                <a:latin typeface="Verdana"/>
                <a:cs typeface="Verdana"/>
              </a:rPr>
              <a:t>r</a:t>
            </a:r>
            <a:r>
              <a:rPr sz="7300" b="1" spc="-509" dirty="0">
                <a:latin typeface="Verdana"/>
                <a:cs typeface="Verdana"/>
              </a:rPr>
              <a:t>a</a:t>
            </a:r>
            <a:endParaRPr sz="73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6046775"/>
            <a:ext cx="18280380" cy="4240530"/>
            <a:chOff x="0" y="6046775"/>
            <a:chExt cx="18280380" cy="42405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00966"/>
              <a:ext cx="586891" cy="15970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2" y="9174163"/>
              <a:ext cx="18278821" cy="11128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8380" y="6046775"/>
              <a:ext cx="324485" cy="324485"/>
            </a:xfrm>
            <a:custGeom>
              <a:avLst/>
              <a:gdLst/>
              <a:ahLst/>
              <a:cxnLst/>
              <a:rect l="l" t="t" r="r" b="b"/>
              <a:pathLst>
                <a:path w="324484" h="324485">
                  <a:moveTo>
                    <a:pt x="13383" y="189577"/>
                  </a:moveTo>
                  <a:lnTo>
                    <a:pt x="8627" y="185092"/>
                  </a:lnTo>
                  <a:lnTo>
                    <a:pt x="2305" y="176463"/>
                  </a:lnTo>
                  <a:lnTo>
                    <a:pt x="0" y="166849"/>
                  </a:lnTo>
                  <a:lnTo>
                    <a:pt x="1737" y="157116"/>
                  </a:lnTo>
                  <a:lnTo>
                    <a:pt x="7543" y="148130"/>
                  </a:lnTo>
                  <a:lnTo>
                    <a:pt x="12026" y="143376"/>
                  </a:lnTo>
                  <a:lnTo>
                    <a:pt x="18096" y="140115"/>
                  </a:lnTo>
                  <a:lnTo>
                    <a:pt x="25844" y="141428"/>
                  </a:lnTo>
                  <a:lnTo>
                    <a:pt x="135143" y="136681"/>
                  </a:lnTo>
                  <a:lnTo>
                    <a:pt x="133475" y="27290"/>
                  </a:lnTo>
                  <a:lnTo>
                    <a:pt x="131708" y="19635"/>
                  </a:lnTo>
                  <a:lnTo>
                    <a:pt x="134608" y="13384"/>
                  </a:lnTo>
                  <a:lnTo>
                    <a:pt x="139093" y="8628"/>
                  </a:lnTo>
                  <a:lnTo>
                    <a:pt x="147723" y="2305"/>
                  </a:lnTo>
                  <a:lnTo>
                    <a:pt x="157337" y="0"/>
                  </a:lnTo>
                  <a:lnTo>
                    <a:pt x="167070" y="1737"/>
                  </a:lnTo>
                  <a:lnTo>
                    <a:pt x="176055" y="7542"/>
                  </a:lnTo>
                  <a:lnTo>
                    <a:pt x="180811" y="12028"/>
                  </a:lnTo>
                  <a:lnTo>
                    <a:pt x="184071" y="18099"/>
                  </a:lnTo>
                  <a:lnTo>
                    <a:pt x="182759" y="25843"/>
                  </a:lnTo>
                  <a:lnTo>
                    <a:pt x="187505" y="135145"/>
                  </a:lnTo>
                  <a:lnTo>
                    <a:pt x="240654" y="185265"/>
                  </a:lnTo>
                  <a:lnTo>
                    <a:pt x="189042" y="187507"/>
                  </a:lnTo>
                  <a:lnTo>
                    <a:pt x="189830" y="239164"/>
                  </a:lnTo>
                  <a:lnTo>
                    <a:pt x="136679" y="189043"/>
                  </a:lnTo>
                  <a:lnTo>
                    <a:pt x="27289" y="190711"/>
                  </a:lnTo>
                  <a:lnTo>
                    <a:pt x="19633" y="192477"/>
                  </a:lnTo>
                  <a:lnTo>
                    <a:pt x="13383" y="189577"/>
                  </a:lnTo>
                  <a:close/>
                </a:path>
                <a:path w="324484" h="324485">
                  <a:moveTo>
                    <a:pt x="240654" y="185265"/>
                  </a:moveTo>
                  <a:lnTo>
                    <a:pt x="187505" y="135145"/>
                  </a:lnTo>
                  <a:lnTo>
                    <a:pt x="296898" y="133475"/>
                  </a:lnTo>
                  <a:lnTo>
                    <a:pt x="304551" y="131711"/>
                  </a:lnTo>
                  <a:lnTo>
                    <a:pt x="310803" y="134609"/>
                  </a:lnTo>
                  <a:lnTo>
                    <a:pt x="315559" y="139094"/>
                  </a:lnTo>
                  <a:lnTo>
                    <a:pt x="321882" y="147723"/>
                  </a:lnTo>
                  <a:lnTo>
                    <a:pt x="324187" y="157337"/>
                  </a:lnTo>
                  <a:lnTo>
                    <a:pt x="322449" y="167070"/>
                  </a:lnTo>
                  <a:lnTo>
                    <a:pt x="316643" y="176056"/>
                  </a:lnTo>
                  <a:lnTo>
                    <a:pt x="312158" y="180812"/>
                  </a:lnTo>
                  <a:lnTo>
                    <a:pt x="306087" y="184074"/>
                  </a:lnTo>
                  <a:lnTo>
                    <a:pt x="298343" y="182759"/>
                  </a:lnTo>
                  <a:lnTo>
                    <a:pt x="240654" y="185265"/>
                  </a:lnTo>
                  <a:close/>
                </a:path>
                <a:path w="324484" h="324485">
                  <a:moveTo>
                    <a:pt x="148131" y="316644"/>
                  </a:moveTo>
                  <a:lnTo>
                    <a:pt x="143375" y="312158"/>
                  </a:lnTo>
                  <a:lnTo>
                    <a:pt x="140113" y="306090"/>
                  </a:lnTo>
                  <a:lnTo>
                    <a:pt x="141428" y="298344"/>
                  </a:lnTo>
                  <a:lnTo>
                    <a:pt x="136679" y="189043"/>
                  </a:lnTo>
                  <a:lnTo>
                    <a:pt x="189830" y="239164"/>
                  </a:lnTo>
                  <a:lnTo>
                    <a:pt x="190711" y="296897"/>
                  </a:lnTo>
                  <a:lnTo>
                    <a:pt x="192476" y="304553"/>
                  </a:lnTo>
                  <a:lnTo>
                    <a:pt x="189576" y="310804"/>
                  </a:lnTo>
                  <a:lnTo>
                    <a:pt x="185093" y="315558"/>
                  </a:lnTo>
                  <a:lnTo>
                    <a:pt x="176463" y="321881"/>
                  </a:lnTo>
                  <a:lnTo>
                    <a:pt x="166849" y="324187"/>
                  </a:lnTo>
                  <a:lnTo>
                    <a:pt x="157116" y="322449"/>
                  </a:lnTo>
                  <a:lnTo>
                    <a:pt x="148131" y="316644"/>
                  </a:lnTo>
                  <a:close/>
                </a:path>
              </a:pathLst>
            </a:custGeom>
            <a:solidFill>
              <a:srgbClr val="387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6892" y="7700802"/>
              <a:ext cx="5930265" cy="1471295"/>
            </a:xfrm>
            <a:custGeom>
              <a:avLst/>
              <a:gdLst/>
              <a:ahLst/>
              <a:cxnLst/>
              <a:rect l="l" t="t" r="r" b="b"/>
              <a:pathLst>
                <a:path w="5930264" h="1471295">
                  <a:moveTo>
                    <a:pt x="5720518" y="1471074"/>
                  </a:moveTo>
                  <a:lnTo>
                    <a:pt x="209426" y="1471074"/>
                  </a:lnTo>
                  <a:lnTo>
                    <a:pt x="168477" y="1467024"/>
                  </a:lnTo>
                  <a:lnTo>
                    <a:pt x="129358" y="1455137"/>
                  </a:lnTo>
                  <a:lnTo>
                    <a:pt x="93291" y="1435879"/>
                  </a:lnTo>
                  <a:lnTo>
                    <a:pt x="61374" y="1409699"/>
                  </a:lnTo>
                  <a:lnTo>
                    <a:pt x="35205" y="1377788"/>
                  </a:lnTo>
                  <a:lnTo>
                    <a:pt x="15950" y="1341721"/>
                  </a:lnTo>
                  <a:lnTo>
                    <a:pt x="4063" y="1302603"/>
                  </a:lnTo>
                  <a:lnTo>
                    <a:pt x="0" y="1261536"/>
                  </a:lnTo>
                  <a:lnTo>
                    <a:pt x="0" y="209549"/>
                  </a:lnTo>
                  <a:lnTo>
                    <a:pt x="4063" y="168482"/>
                  </a:lnTo>
                  <a:lnTo>
                    <a:pt x="15950" y="129364"/>
                  </a:lnTo>
                  <a:lnTo>
                    <a:pt x="35205" y="93298"/>
                  </a:lnTo>
                  <a:lnTo>
                    <a:pt x="61374" y="61386"/>
                  </a:lnTo>
                  <a:lnTo>
                    <a:pt x="93291" y="35219"/>
                  </a:lnTo>
                  <a:lnTo>
                    <a:pt x="129358" y="15959"/>
                  </a:lnTo>
                  <a:lnTo>
                    <a:pt x="168477" y="4066"/>
                  </a:lnTo>
                  <a:lnTo>
                    <a:pt x="209548" y="0"/>
                  </a:lnTo>
                  <a:lnTo>
                    <a:pt x="5720396" y="0"/>
                  </a:lnTo>
                  <a:lnTo>
                    <a:pt x="5761475" y="4066"/>
                  </a:lnTo>
                  <a:lnTo>
                    <a:pt x="5800595" y="15959"/>
                  </a:lnTo>
                  <a:lnTo>
                    <a:pt x="5836664" y="35219"/>
                  </a:lnTo>
                  <a:lnTo>
                    <a:pt x="5868588" y="61386"/>
                  </a:lnTo>
                  <a:lnTo>
                    <a:pt x="5894750" y="93298"/>
                  </a:lnTo>
                  <a:lnTo>
                    <a:pt x="5914000" y="129364"/>
                  </a:lnTo>
                  <a:lnTo>
                    <a:pt x="5925883" y="168482"/>
                  </a:lnTo>
                  <a:lnTo>
                    <a:pt x="5929945" y="209549"/>
                  </a:lnTo>
                  <a:lnTo>
                    <a:pt x="5929945" y="1261536"/>
                  </a:lnTo>
                  <a:lnTo>
                    <a:pt x="5925883" y="1302603"/>
                  </a:lnTo>
                  <a:lnTo>
                    <a:pt x="5914000" y="1341721"/>
                  </a:lnTo>
                  <a:lnTo>
                    <a:pt x="5894750" y="1377788"/>
                  </a:lnTo>
                  <a:lnTo>
                    <a:pt x="5868588" y="1409699"/>
                  </a:lnTo>
                  <a:lnTo>
                    <a:pt x="5836664" y="1435879"/>
                  </a:lnTo>
                  <a:lnTo>
                    <a:pt x="5800595" y="1455137"/>
                  </a:lnTo>
                  <a:lnTo>
                    <a:pt x="5761475" y="1467024"/>
                  </a:lnTo>
                  <a:lnTo>
                    <a:pt x="5720518" y="147107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915267" y="2714068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16464" y="353245"/>
                </a:moveTo>
                <a:lnTo>
                  <a:pt x="4399" y="336776"/>
                </a:lnTo>
                <a:lnTo>
                  <a:pt x="0" y="318428"/>
                </a:lnTo>
                <a:lnTo>
                  <a:pt x="3316" y="299853"/>
                </a:lnTo>
                <a:lnTo>
                  <a:pt x="14397" y="282704"/>
                </a:lnTo>
                <a:lnTo>
                  <a:pt x="21384" y="276525"/>
                </a:lnTo>
                <a:lnTo>
                  <a:pt x="29523" y="271966"/>
                </a:lnTo>
                <a:lnTo>
                  <a:pt x="38831" y="269578"/>
                </a:lnTo>
                <a:lnTo>
                  <a:pt x="49323" y="269913"/>
                </a:lnTo>
                <a:lnTo>
                  <a:pt x="257918" y="260853"/>
                </a:lnTo>
                <a:lnTo>
                  <a:pt x="254737" y="52082"/>
                </a:lnTo>
                <a:lnTo>
                  <a:pt x="253785" y="41631"/>
                </a:lnTo>
                <a:lnTo>
                  <a:pt x="255622" y="32200"/>
                </a:lnTo>
                <a:lnTo>
                  <a:pt x="259697" y="23806"/>
                </a:lnTo>
                <a:lnTo>
                  <a:pt x="265458" y="16466"/>
                </a:lnTo>
                <a:lnTo>
                  <a:pt x="281928" y="4399"/>
                </a:lnTo>
                <a:lnTo>
                  <a:pt x="300277" y="0"/>
                </a:lnTo>
                <a:lnTo>
                  <a:pt x="318852" y="3316"/>
                </a:lnTo>
                <a:lnTo>
                  <a:pt x="335999" y="14395"/>
                </a:lnTo>
                <a:lnTo>
                  <a:pt x="342180" y="21385"/>
                </a:lnTo>
                <a:lnTo>
                  <a:pt x="346739" y="29526"/>
                </a:lnTo>
                <a:lnTo>
                  <a:pt x="349127" y="38833"/>
                </a:lnTo>
                <a:lnTo>
                  <a:pt x="348793" y="49321"/>
                </a:lnTo>
                <a:lnTo>
                  <a:pt x="357850" y="257923"/>
                </a:lnTo>
                <a:lnTo>
                  <a:pt x="459284" y="353575"/>
                </a:lnTo>
                <a:lnTo>
                  <a:pt x="360783" y="357854"/>
                </a:lnTo>
                <a:lnTo>
                  <a:pt x="362288" y="456441"/>
                </a:lnTo>
                <a:lnTo>
                  <a:pt x="260850" y="360786"/>
                </a:lnTo>
                <a:lnTo>
                  <a:pt x="52081" y="363969"/>
                </a:lnTo>
                <a:lnTo>
                  <a:pt x="41628" y="364919"/>
                </a:lnTo>
                <a:lnTo>
                  <a:pt x="32197" y="363081"/>
                </a:lnTo>
                <a:lnTo>
                  <a:pt x="23804" y="359006"/>
                </a:lnTo>
                <a:lnTo>
                  <a:pt x="16464" y="353245"/>
                </a:lnTo>
                <a:close/>
              </a:path>
              <a:path w="619125" h="619125">
                <a:moveTo>
                  <a:pt x="459284" y="353575"/>
                </a:moveTo>
                <a:lnTo>
                  <a:pt x="357850" y="257923"/>
                </a:lnTo>
                <a:lnTo>
                  <a:pt x="566625" y="254737"/>
                </a:lnTo>
                <a:lnTo>
                  <a:pt x="577075" y="253788"/>
                </a:lnTo>
                <a:lnTo>
                  <a:pt x="614306" y="281928"/>
                </a:lnTo>
                <a:lnTo>
                  <a:pt x="618705" y="300277"/>
                </a:lnTo>
                <a:lnTo>
                  <a:pt x="615389" y="318852"/>
                </a:lnTo>
                <a:lnTo>
                  <a:pt x="604308" y="336001"/>
                </a:lnTo>
                <a:lnTo>
                  <a:pt x="597318" y="342182"/>
                </a:lnTo>
                <a:lnTo>
                  <a:pt x="589178" y="346742"/>
                </a:lnTo>
                <a:lnTo>
                  <a:pt x="579871" y="349129"/>
                </a:lnTo>
                <a:lnTo>
                  <a:pt x="569383" y="348793"/>
                </a:lnTo>
                <a:lnTo>
                  <a:pt x="459284" y="353575"/>
                </a:lnTo>
                <a:close/>
              </a:path>
              <a:path w="619125" h="619125">
                <a:moveTo>
                  <a:pt x="282705" y="604309"/>
                </a:moveTo>
                <a:lnTo>
                  <a:pt x="276524" y="597320"/>
                </a:lnTo>
                <a:lnTo>
                  <a:pt x="271964" y="589180"/>
                </a:lnTo>
                <a:lnTo>
                  <a:pt x="269576" y="579874"/>
                </a:lnTo>
                <a:lnTo>
                  <a:pt x="269913" y="569384"/>
                </a:lnTo>
                <a:lnTo>
                  <a:pt x="260850" y="360786"/>
                </a:lnTo>
                <a:lnTo>
                  <a:pt x="362288" y="456441"/>
                </a:lnTo>
                <a:lnTo>
                  <a:pt x="363969" y="566623"/>
                </a:lnTo>
                <a:lnTo>
                  <a:pt x="364917" y="577077"/>
                </a:lnTo>
                <a:lnTo>
                  <a:pt x="336776" y="614305"/>
                </a:lnTo>
                <a:lnTo>
                  <a:pt x="318428" y="618705"/>
                </a:lnTo>
                <a:lnTo>
                  <a:pt x="299853" y="615389"/>
                </a:lnTo>
                <a:lnTo>
                  <a:pt x="282705" y="604309"/>
                </a:lnTo>
                <a:close/>
              </a:path>
            </a:pathLst>
          </a:custGeom>
          <a:solidFill>
            <a:srgbClr val="387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576791"/>
            <a:ext cx="2752724" cy="86677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b="1" spc="-130" dirty="0">
                <a:latin typeface="Verdana"/>
                <a:cs typeface="Verdana"/>
              </a:rPr>
              <a:t>Enhance</a:t>
            </a:r>
            <a:r>
              <a:rPr b="1" spc="-105" dirty="0">
                <a:latin typeface="Verdana"/>
                <a:cs typeface="Verdana"/>
              </a:rPr>
              <a:t> </a:t>
            </a:r>
            <a:r>
              <a:rPr b="1" spc="-160" dirty="0">
                <a:latin typeface="Verdana"/>
                <a:cs typeface="Verdana"/>
              </a:rPr>
              <a:t>Engagement:</a:t>
            </a:r>
            <a:r>
              <a:rPr b="1" spc="-75" dirty="0">
                <a:latin typeface="Verdana"/>
                <a:cs typeface="Verdana"/>
              </a:rPr>
              <a:t> </a:t>
            </a:r>
            <a:r>
              <a:rPr spc="-10" dirty="0"/>
              <a:t>Develop</a:t>
            </a:r>
            <a:r>
              <a:rPr spc="-95" dirty="0"/>
              <a:t> </a:t>
            </a:r>
            <a:r>
              <a:rPr spc="-25" dirty="0"/>
              <a:t>targeted</a:t>
            </a:r>
            <a:r>
              <a:rPr spc="-95" dirty="0"/>
              <a:t> </a:t>
            </a:r>
            <a:r>
              <a:rPr spc="-35" dirty="0"/>
              <a:t>loyalty</a:t>
            </a:r>
            <a:r>
              <a:rPr spc="-90" dirty="0"/>
              <a:t> </a:t>
            </a:r>
            <a:r>
              <a:rPr spc="-40" dirty="0"/>
              <a:t>programs</a:t>
            </a:r>
            <a:r>
              <a:rPr spc="-95" dirty="0"/>
              <a:t> </a:t>
            </a:r>
            <a:r>
              <a:rPr dirty="0"/>
              <a:t>to</a:t>
            </a:r>
            <a:r>
              <a:rPr spc="-95" dirty="0"/>
              <a:t> </a:t>
            </a:r>
            <a:r>
              <a:rPr spc="-30" dirty="0"/>
              <a:t>convert</a:t>
            </a:r>
            <a:r>
              <a:rPr spc="-90" dirty="0"/>
              <a:t> </a:t>
            </a:r>
            <a:r>
              <a:rPr spc="-45" dirty="0"/>
              <a:t>low-</a:t>
            </a:r>
            <a:r>
              <a:rPr spc="-10" dirty="0"/>
              <a:t>impact consumers</a:t>
            </a:r>
            <a:r>
              <a:rPr spc="-125" dirty="0"/>
              <a:t> </a:t>
            </a:r>
            <a:r>
              <a:rPr spc="-60" dirty="0"/>
              <a:t>into</a:t>
            </a:r>
            <a:r>
              <a:rPr spc="-120" dirty="0"/>
              <a:t> </a:t>
            </a:r>
            <a:r>
              <a:rPr spc="-25" dirty="0"/>
              <a:t>active</a:t>
            </a:r>
            <a:r>
              <a:rPr spc="-120" dirty="0"/>
              <a:t> </a:t>
            </a:r>
            <a:r>
              <a:rPr spc="-10" dirty="0"/>
              <a:t>shoppers.</a:t>
            </a:r>
          </a:p>
        </p:txBody>
      </p:sp>
      <p:sp>
        <p:nvSpPr>
          <p:cNvPr id="16" name="object 16"/>
          <p:cNvSpPr/>
          <p:nvPr/>
        </p:nvSpPr>
        <p:spPr>
          <a:xfrm>
            <a:off x="9912736" y="2690277"/>
            <a:ext cx="7538720" cy="1188085"/>
          </a:xfrm>
          <a:custGeom>
            <a:avLst/>
            <a:gdLst/>
            <a:ahLst/>
            <a:cxnLst/>
            <a:rect l="l" t="t" r="r" b="b"/>
            <a:pathLst>
              <a:path w="7538719" h="1188085">
                <a:moveTo>
                  <a:pt x="7329037" y="1187570"/>
                </a:moveTo>
                <a:lnTo>
                  <a:pt x="209549" y="1187570"/>
                </a:lnTo>
                <a:lnTo>
                  <a:pt x="168482" y="1183508"/>
                </a:lnTo>
                <a:lnTo>
                  <a:pt x="129364" y="1171625"/>
                </a:lnTo>
                <a:lnTo>
                  <a:pt x="93298" y="1152376"/>
                </a:lnTo>
                <a:lnTo>
                  <a:pt x="61386" y="1126214"/>
                </a:lnTo>
                <a:lnTo>
                  <a:pt x="35219" y="1094289"/>
                </a:lnTo>
                <a:lnTo>
                  <a:pt x="15959" y="1058221"/>
                </a:lnTo>
                <a:lnTo>
                  <a:pt x="4066" y="1019101"/>
                </a:lnTo>
                <a:lnTo>
                  <a:pt x="0" y="978023"/>
                </a:lnTo>
                <a:lnTo>
                  <a:pt x="0" y="209547"/>
                </a:lnTo>
                <a:lnTo>
                  <a:pt x="4066" y="168477"/>
                </a:lnTo>
                <a:lnTo>
                  <a:pt x="15959" y="129357"/>
                </a:lnTo>
                <a:lnTo>
                  <a:pt x="35219" y="93290"/>
                </a:lnTo>
                <a:lnTo>
                  <a:pt x="61386" y="61374"/>
                </a:lnTo>
                <a:lnTo>
                  <a:pt x="93298" y="35205"/>
                </a:lnTo>
                <a:lnTo>
                  <a:pt x="129364" y="15950"/>
                </a:lnTo>
                <a:lnTo>
                  <a:pt x="168482" y="4063"/>
                </a:lnTo>
                <a:lnTo>
                  <a:pt x="209549" y="0"/>
                </a:lnTo>
                <a:lnTo>
                  <a:pt x="7329037" y="0"/>
                </a:lnTo>
                <a:lnTo>
                  <a:pt x="7370117" y="4063"/>
                </a:lnTo>
                <a:lnTo>
                  <a:pt x="7409237" y="15950"/>
                </a:lnTo>
                <a:lnTo>
                  <a:pt x="7445306" y="35205"/>
                </a:lnTo>
                <a:lnTo>
                  <a:pt x="7477231" y="61374"/>
                </a:lnTo>
                <a:lnTo>
                  <a:pt x="7503392" y="93290"/>
                </a:lnTo>
                <a:lnTo>
                  <a:pt x="7522642" y="129357"/>
                </a:lnTo>
                <a:lnTo>
                  <a:pt x="7534525" y="168477"/>
                </a:lnTo>
                <a:lnTo>
                  <a:pt x="7538366" y="207320"/>
                </a:lnTo>
                <a:lnTo>
                  <a:pt x="7538366" y="980250"/>
                </a:lnTo>
                <a:lnTo>
                  <a:pt x="7534525" y="1019101"/>
                </a:lnTo>
                <a:lnTo>
                  <a:pt x="7522642" y="1058221"/>
                </a:lnTo>
                <a:lnTo>
                  <a:pt x="7503392" y="1094289"/>
                </a:lnTo>
                <a:lnTo>
                  <a:pt x="7477231" y="1126214"/>
                </a:lnTo>
                <a:lnTo>
                  <a:pt x="7445306" y="1152376"/>
                </a:lnTo>
                <a:lnTo>
                  <a:pt x="7409237" y="1171625"/>
                </a:lnTo>
                <a:lnTo>
                  <a:pt x="7370117" y="1183508"/>
                </a:lnTo>
                <a:lnTo>
                  <a:pt x="7329037" y="118757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139212" y="2926562"/>
            <a:ext cx="712152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spc="-145" dirty="0">
                <a:latin typeface="Verdana"/>
                <a:cs typeface="Verdana"/>
              </a:rPr>
              <a:t>Omnichannel</a:t>
            </a:r>
            <a:r>
              <a:rPr sz="1800" b="1" spc="-75" dirty="0">
                <a:latin typeface="Verdana"/>
                <a:cs typeface="Verdana"/>
              </a:rPr>
              <a:t> </a:t>
            </a:r>
            <a:r>
              <a:rPr sz="1800" b="1" spc="-190" dirty="0">
                <a:latin typeface="Verdana"/>
                <a:cs typeface="Verdana"/>
              </a:rPr>
              <a:t>Integration:</a:t>
            </a:r>
            <a:r>
              <a:rPr sz="1800" b="1" spc="-7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Create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seamless</a:t>
            </a:r>
            <a:r>
              <a:rPr sz="1800" spc="-65" dirty="0">
                <a:latin typeface="Verdana"/>
                <a:cs typeface="Verdana"/>
              </a:rPr>
              <a:t> online-</a:t>
            </a:r>
            <a:r>
              <a:rPr sz="1800" spc="-10" dirty="0">
                <a:latin typeface="Verdana"/>
                <a:cs typeface="Verdana"/>
              </a:rPr>
              <a:t>offline </a:t>
            </a:r>
            <a:r>
              <a:rPr sz="1800" spc="-25" dirty="0">
                <a:latin typeface="Verdana"/>
                <a:cs typeface="Verdana"/>
              </a:rPr>
              <a:t>shopping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experience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cater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diverse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consumer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preferences.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43807" y="4487448"/>
            <a:ext cx="11458575" cy="1188085"/>
          </a:xfrm>
          <a:custGeom>
            <a:avLst/>
            <a:gdLst/>
            <a:ahLst/>
            <a:cxnLst/>
            <a:rect l="l" t="t" r="r" b="b"/>
            <a:pathLst>
              <a:path w="11458575" h="1188085">
                <a:moveTo>
                  <a:pt x="11250932" y="1187582"/>
                </a:moveTo>
                <a:lnTo>
                  <a:pt x="209455" y="1187582"/>
                </a:lnTo>
                <a:lnTo>
                  <a:pt x="168469" y="1183525"/>
                </a:lnTo>
                <a:lnTo>
                  <a:pt x="129349" y="1171631"/>
                </a:lnTo>
                <a:lnTo>
                  <a:pt x="93281" y="1152371"/>
                </a:lnTo>
                <a:lnTo>
                  <a:pt x="61356" y="1126205"/>
                </a:lnTo>
                <a:lnTo>
                  <a:pt x="35194" y="1094293"/>
                </a:lnTo>
                <a:lnTo>
                  <a:pt x="15944" y="1058227"/>
                </a:lnTo>
                <a:lnTo>
                  <a:pt x="4061" y="1019109"/>
                </a:lnTo>
                <a:lnTo>
                  <a:pt x="0" y="978043"/>
                </a:lnTo>
                <a:lnTo>
                  <a:pt x="0" y="209548"/>
                </a:lnTo>
                <a:lnTo>
                  <a:pt x="4061" y="168482"/>
                </a:lnTo>
                <a:lnTo>
                  <a:pt x="15944" y="129364"/>
                </a:lnTo>
                <a:lnTo>
                  <a:pt x="35194" y="93298"/>
                </a:lnTo>
                <a:lnTo>
                  <a:pt x="61356" y="61386"/>
                </a:lnTo>
                <a:lnTo>
                  <a:pt x="93281" y="35220"/>
                </a:lnTo>
                <a:lnTo>
                  <a:pt x="129349" y="15959"/>
                </a:lnTo>
                <a:lnTo>
                  <a:pt x="168469" y="4066"/>
                </a:lnTo>
                <a:lnTo>
                  <a:pt x="209548" y="0"/>
                </a:lnTo>
                <a:lnTo>
                  <a:pt x="11250838" y="0"/>
                </a:lnTo>
                <a:lnTo>
                  <a:pt x="11291918" y="4066"/>
                </a:lnTo>
                <a:lnTo>
                  <a:pt x="11331038" y="15959"/>
                </a:lnTo>
                <a:lnTo>
                  <a:pt x="11367106" y="35220"/>
                </a:lnTo>
                <a:lnTo>
                  <a:pt x="11399031" y="61386"/>
                </a:lnTo>
                <a:lnTo>
                  <a:pt x="11425193" y="93298"/>
                </a:lnTo>
                <a:lnTo>
                  <a:pt x="11444443" y="129364"/>
                </a:lnTo>
                <a:lnTo>
                  <a:pt x="11456325" y="168482"/>
                </a:lnTo>
                <a:lnTo>
                  <a:pt x="11458317" y="188618"/>
                </a:lnTo>
                <a:lnTo>
                  <a:pt x="11458317" y="998973"/>
                </a:lnTo>
                <a:lnTo>
                  <a:pt x="11444443" y="1058227"/>
                </a:lnTo>
                <a:lnTo>
                  <a:pt x="11425193" y="1094293"/>
                </a:lnTo>
                <a:lnTo>
                  <a:pt x="11399031" y="1126205"/>
                </a:lnTo>
                <a:lnTo>
                  <a:pt x="11367106" y="1152371"/>
                </a:lnTo>
                <a:lnTo>
                  <a:pt x="11331038" y="1171631"/>
                </a:lnTo>
                <a:lnTo>
                  <a:pt x="11291918" y="1183525"/>
                </a:lnTo>
                <a:lnTo>
                  <a:pt x="11250932" y="118758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63918" y="4723739"/>
            <a:ext cx="1056640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spc="-120" dirty="0">
                <a:latin typeface="Verdana"/>
                <a:cs typeface="Verdana"/>
              </a:rPr>
              <a:t>Utilize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135" dirty="0">
                <a:latin typeface="Verdana"/>
                <a:cs typeface="Verdana"/>
              </a:rPr>
              <a:t>User-</a:t>
            </a:r>
            <a:r>
              <a:rPr sz="1800" b="1" spc="-110" dirty="0">
                <a:latin typeface="Verdana"/>
                <a:cs typeface="Verdana"/>
              </a:rPr>
              <a:t>Generated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135" dirty="0">
                <a:latin typeface="Verdana"/>
                <a:cs typeface="Verdana"/>
              </a:rPr>
              <a:t>Content: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Encourage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high-</a:t>
            </a:r>
            <a:r>
              <a:rPr sz="1800" spc="-35" dirty="0">
                <a:latin typeface="Verdana"/>
                <a:cs typeface="Verdana"/>
              </a:rPr>
              <a:t>impact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consumers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share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their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experiences </a:t>
            </a:r>
            <a:r>
              <a:rPr sz="1800" spc="-20" dirty="0">
                <a:latin typeface="Verdana"/>
                <a:cs typeface="Verdana"/>
              </a:rPr>
              <a:t>on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social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media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for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authentic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brand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visibility.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49512" y="6151290"/>
            <a:ext cx="16329660" cy="1188085"/>
          </a:xfrm>
          <a:custGeom>
            <a:avLst/>
            <a:gdLst/>
            <a:ahLst/>
            <a:cxnLst/>
            <a:rect l="l" t="t" r="r" b="b"/>
            <a:pathLst>
              <a:path w="16329660" h="1188084">
                <a:moveTo>
                  <a:pt x="16121252" y="1187561"/>
                </a:moveTo>
                <a:lnTo>
                  <a:pt x="209549" y="1187561"/>
                </a:lnTo>
                <a:lnTo>
                  <a:pt x="168478" y="1183499"/>
                </a:lnTo>
                <a:lnTo>
                  <a:pt x="129360" y="1171616"/>
                </a:lnTo>
                <a:lnTo>
                  <a:pt x="93293" y="1152367"/>
                </a:lnTo>
                <a:lnTo>
                  <a:pt x="61377" y="1126205"/>
                </a:lnTo>
                <a:lnTo>
                  <a:pt x="35207" y="1094280"/>
                </a:lnTo>
                <a:lnTo>
                  <a:pt x="15950" y="1058212"/>
                </a:lnTo>
                <a:lnTo>
                  <a:pt x="4063" y="1019091"/>
                </a:lnTo>
                <a:lnTo>
                  <a:pt x="0" y="978011"/>
                </a:lnTo>
                <a:lnTo>
                  <a:pt x="0" y="209549"/>
                </a:lnTo>
                <a:lnTo>
                  <a:pt x="4063" y="168469"/>
                </a:lnTo>
                <a:lnTo>
                  <a:pt x="15950" y="129349"/>
                </a:lnTo>
                <a:lnTo>
                  <a:pt x="35207" y="93281"/>
                </a:lnTo>
                <a:lnTo>
                  <a:pt x="61377" y="61356"/>
                </a:lnTo>
                <a:lnTo>
                  <a:pt x="93293" y="35194"/>
                </a:lnTo>
                <a:lnTo>
                  <a:pt x="129360" y="15944"/>
                </a:lnTo>
                <a:lnTo>
                  <a:pt x="168478" y="4061"/>
                </a:lnTo>
                <a:lnTo>
                  <a:pt x="209548" y="0"/>
                </a:lnTo>
                <a:lnTo>
                  <a:pt x="16121253" y="0"/>
                </a:lnTo>
                <a:lnTo>
                  <a:pt x="16162332" y="4061"/>
                </a:lnTo>
                <a:lnTo>
                  <a:pt x="16201452" y="15944"/>
                </a:lnTo>
                <a:lnTo>
                  <a:pt x="16237521" y="35194"/>
                </a:lnTo>
                <a:lnTo>
                  <a:pt x="16269445" y="61356"/>
                </a:lnTo>
                <a:lnTo>
                  <a:pt x="16295607" y="93281"/>
                </a:lnTo>
                <a:lnTo>
                  <a:pt x="16314857" y="129349"/>
                </a:lnTo>
                <a:lnTo>
                  <a:pt x="16326740" y="168469"/>
                </a:lnTo>
                <a:lnTo>
                  <a:pt x="16329262" y="193976"/>
                </a:lnTo>
                <a:lnTo>
                  <a:pt x="16329262" y="993585"/>
                </a:lnTo>
                <a:lnTo>
                  <a:pt x="16314857" y="1058212"/>
                </a:lnTo>
                <a:lnTo>
                  <a:pt x="16295607" y="1094280"/>
                </a:lnTo>
                <a:lnTo>
                  <a:pt x="16269445" y="1126205"/>
                </a:lnTo>
                <a:lnTo>
                  <a:pt x="16237521" y="1152367"/>
                </a:lnTo>
                <a:lnTo>
                  <a:pt x="16201452" y="1171616"/>
                </a:lnTo>
                <a:lnTo>
                  <a:pt x="16162332" y="1183499"/>
                </a:lnTo>
                <a:lnTo>
                  <a:pt x="16121252" y="118756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20459" y="6584741"/>
            <a:ext cx="15523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Verdana"/>
                <a:cs typeface="Verdana"/>
              </a:rPr>
              <a:t>Utilize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135" dirty="0">
                <a:latin typeface="Verdana"/>
                <a:cs typeface="Verdana"/>
              </a:rPr>
              <a:t>User-</a:t>
            </a:r>
            <a:r>
              <a:rPr sz="1800" b="1" spc="-110" dirty="0">
                <a:latin typeface="Verdana"/>
                <a:cs typeface="Verdana"/>
              </a:rPr>
              <a:t>Generated </a:t>
            </a:r>
            <a:r>
              <a:rPr sz="1800" b="1" spc="-135" dirty="0">
                <a:latin typeface="Verdana"/>
                <a:cs typeface="Verdana"/>
              </a:rPr>
              <a:t>Content: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Encourage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high-</a:t>
            </a:r>
            <a:r>
              <a:rPr sz="1800" spc="-35" dirty="0">
                <a:latin typeface="Verdana"/>
                <a:cs typeface="Verdana"/>
              </a:rPr>
              <a:t>impact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consumers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share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their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experiences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social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media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for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authentic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brand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visibility.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3696" y="7937093"/>
            <a:ext cx="515874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spc="-135" dirty="0">
                <a:latin typeface="Verdana"/>
                <a:cs typeface="Verdana"/>
              </a:rPr>
              <a:t>Optimize</a:t>
            </a:r>
            <a:r>
              <a:rPr sz="1800" b="1" spc="-85" dirty="0">
                <a:latin typeface="Verdana"/>
                <a:cs typeface="Verdana"/>
              </a:rPr>
              <a:t> </a:t>
            </a:r>
            <a:r>
              <a:rPr sz="1800" b="1" spc="-210" dirty="0">
                <a:latin typeface="Verdana"/>
                <a:cs typeface="Verdana"/>
              </a:rPr>
              <a:t>Inventory:</a:t>
            </a:r>
            <a:r>
              <a:rPr sz="1800" b="1" spc="-8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Strengthen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inventory </a:t>
            </a:r>
            <a:r>
              <a:rPr sz="1800" spc="-55" dirty="0">
                <a:latin typeface="Verdana"/>
                <a:cs typeface="Verdana"/>
              </a:rPr>
              <a:t>management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with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third-</a:t>
            </a:r>
            <a:r>
              <a:rPr sz="1800" spc="-60" dirty="0">
                <a:latin typeface="Verdana"/>
                <a:cs typeface="Verdana"/>
              </a:rPr>
              <a:t>party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sellers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reduce </a:t>
            </a:r>
            <a:r>
              <a:rPr sz="1800" spc="-75" dirty="0">
                <a:latin typeface="Verdana"/>
                <a:cs typeface="Verdana"/>
              </a:rPr>
              <a:t>return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issues.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47764" y="7716225"/>
            <a:ext cx="4643120" cy="1471295"/>
          </a:xfrm>
          <a:custGeom>
            <a:avLst/>
            <a:gdLst/>
            <a:ahLst/>
            <a:cxnLst/>
            <a:rect l="l" t="t" r="r" b="b"/>
            <a:pathLst>
              <a:path w="4643120" h="1471295">
                <a:moveTo>
                  <a:pt x="4435450" y="1471074"/>
                </a:moveTo>
                <a:lnTo>
                  <a:pt x="209426" y="1471074"/>
                </a:lnTo>
                <a:lnTo>
                  <a:pt x="168482" y="1467019"/>
                </a:lnTo>
                <a:lnTo>
                  <a:pt x="129364" y="1455126"/>
                </a:lnTo>
                <a:lnTo>
                  <a:pt x="93298" y="1435866"/>
                </a:lnTo>
                <a:lnTo>
                  <a:pt x="61386" y="1409699"/>
                </a:lnTo>
                <a:lnTo>
                  <a:pt x="35207" y="1377788"/>
                </a:lnTo>
                <a:lnTo>
                  <a:pt x="15948" y="1341721"/>
                </a:lnTo>
                <a:lnTo>
                  <a:pt x="4062" y="1302603"/>
                </a:lnTo>
                <a:lnTo>
                  <a:pt x="0" y="1261538"/>
                </a:lnTo>
                <a:lnTo>
                  <a:pt x="0" y="209548"/>
                </a:lnTo>
                <a:lnTo>
                  <a:pt x="4062" y="168482"/>
                </a:lnTo>
                <a:lnTo>
                  <a:pt x="15948" y="129364"/>
                </a:lnTo>
                <a:lnTo>
                  <a:pt x="35207" y="93298"/>
                </a:lnTo>
                <a:lnTo>
                  <a:pt x="61386" y="61386"/>
                </a:lnTo>
                <a:lnTo>
                  <a:pt x="93298" y="35207"/>
                </a:lnTo>
                <a:lnTo>
                  <a:pt x="129364" y="15948"/>
                </a:lnTo>
                <a:lnTo>
                  <a:pt x="168482" y="4062"/>
                </a:lnTo>
                <a:lnTo>
                  <a:pt x="209548" y="0"/>
                </a:lnTo>
                <a:lnTo>
                  <a:pt x="4435329" y="0"/>
                </a:lnTo>
                <a:lnTo>
                  <a:pt x="4476394" y="4062"/>
                </a:lnTo>
                <a:lnTo>
                  <a:pt x="4515512" y="15948"/>
                </a:lnTo>
                <a:lnTo>
                  <a:pt x="4551579" y="35207"/>
                </a:lnTo>
                <a:lnTo>
                  <a:pt x="4583491" y="61386"/>
                </a:lnTo>
                <a:lnTo>
                  <a:pt x="4609670" y="93298"/>
                </a:lnTo>
                <a:lnTo>
                  <a:pt x="4628929" y="129364"/>
                </a:lnTo>
                <a:lnTo>
                  <a:pt x="4640815" y="168482"/>
                </a:lnTo>
                <a:lnTo>
                  <a:pt x="4643087" y="191447"/>
                </a:lnTo>
                <a:lnTo>
                  <a:pt x="4643087" y="1279639"/>
                </a:lnTo>
                <a:lnTo>
                  <a:pt x="4628929" y="1341721"/>
                </a:lnTo>
                <a:lnTo>
                  <a:pt x="4609670" y="1377788"/>
                </a:lnTo>
                <a:lnTo>
                  <a:pt x="4583491" y="1409699"/>
                </a:lnTo>
                <a:lnTo>
                  <a:pt x="4551579" y="1435866"/>
                </a:lnTo>
                <a:lnTo>
                  <a:pt x="4515512" y="1455126"/>
                </a:lnTo>
                <a:lnTo>
                  <a:pt x="4476394" y="1467019"/>
                </a:lnTo>
                <a:lnTo>
                  <a:pt x="4435450" y="147107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99168" y="7952516"/>
            <a:ext cx="4116704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spc="-145" dirty="0">
                <a:latin typeface="Verdana"/>
                <a:cs typeface="Verdana"/>
              </a:rPr>
              <a:t>Expand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110" dirty="0">
                <a:latin typeface="Verdana"/>
                <a:cs typeface="Verdana"/>
              </a:rPr>
              <a:t>Categories: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Explore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new </a:t>
            </a:r>
            <a:r>
              <a:rPr sz="1800" spc="-10" dirty="0">
                <a:latin typeface="Verdana"/>
                <a:cs typeface="Verdana"/>
              </a:rPr>
              <a:t>segments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like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beauty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homeware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attract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broader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audience.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981963" y="7731647"/>
            <a:ext cx="5275580" cy="1471295"/>
          </a:xfrm>
          <a:custGeom>
            <a:avLst/>
            <a:gdLst/>
            <a:ahLst/>
            <a:cxnLst/>
            <a:rect l="l" t="t" r="r" b="b"/>
            <a:pathLst>
              <a:path w="5275580" h="1471295">
                <a:moveTo>
                  <a:pt x="5067787" y="1471056"/>
                </a:moveTo>
                <a:lnTo>
                  <a:pt x="209549" y="1471056"/>
                </a:lnTo>
                <a:lnTo>
                  <a:pt x="168482" y="1466994"/>
                </a:lnTo>
                <a:lnTo>
                  <a:pt x="129364" y="1455111"/>
                </a:lnTo>
                <a:lnTo>
                  <a:pt x="93298" y="1435861"/>
                </a:lnTo>
                <a:lnTo>
                  <a:pt x="61386" y="1409699"/>
                </a:lnTo>
                <a:lnTo>
                  <a:pt x="35219" y="1377774"/>
                </a:lnTo>
                <a:lnTo>
                  <a:pt x="15959" y="1341706"/>
                </a:lnTo>
                <a:lnTo>
                  <a:pt x="4066" y="1302586"/>
                </a:lnTo>
                <a:lnTo>
                  <a:pt x="0" y="1261508"/>
                </a:lnTo>
                <a:lnTo>
                  <a:pt x="0" y="209547"/>
                </a:lnTo>
                <a:lnTo>
                  <a:pt x="4066" y="168469"/>
                </a:lnTo>
                <a:lnTo>
                  <a:pt x="15959" y="129349"/>
                </a:lnTo>
                <a:lnTo>
                  <a:pt x="35219" y="93281"/>
                </a:lnTo>
                <a:lnTo>
                  <a:pt x="61386" y="61356"/>
                </a:lnTo>
                <a:lnTo>
                  <a:pt x="93298" y="35194"/>
                </a:lnTo>
                <a:lnTo>
                  <a:pt x="129364" y="15944"/>
                </a:lnTo>
                <a:lnTo>
                  <a:pt x="168482" y="4061"/>
                </a:lnTo>
                <a:lnTo>
                  <a:pt x="209547" y="0"/>
                </a:lnTo>
                <a:lnTo>
                  <a:pt x="5067789" y="0"/>
                </a:lnTo>
                <a:lnTo>
                  <a:pt x="5108854" y="4061"/>
                </a:lnTo>
                <a:lnTo>
                  <a:pt x="5147972" y="15944"/>
                </a:lnTo>
                <a:lnTo>
                  <a:pt x="5184039" y="35194"/>
                </a:lnTo>
                <a:lnTo>
                  <a:pt x="5215950" y="61356"/>
                </a:lnTo>
                <a:lnTo>
                  <a:pt x="5242130" y="93281"/>
                </a:lnTo>
                <a:lnTo>
                  <a:pt x="5261388" y="129349"/>
                </a:lnTo>
                <a:lnTo>
                  <a:pt x="5273275" y="168469"/>
                </a:lnTo>
                <a:lnTo>
                  <a:pt x="5275190" y="187836"/>
                </a:lnTo>
                <a:lnTo>
                  <a:pt x="5275190" y="1283219"/>
                </a:lnTo>
                <a:lnTo>
                  <a:pt x="5261388" y="1341706"/>
                </a:lnTo>
                <a:lnTo>
                  <a:pt x="5242130" y="1377774"/>
                </a:lnTo>
                <a:lnTo>
                  <a:pt x="5215950" y="1409699"/>
                </a:lnTo>
                <a:lnTo>
                  <a:pt x="5184039" y="1435861"/>
                </a:lnTo>
                <a:lnTo>
                  <a:pt x="5147972" y="1455111"/>
                </a:lnTo>
                <a:lnTo>
                  <a:pt x="5108854" y="1466994"/>
                </a:lnTo>
                <a:lnTo>
                  <a:pt x="5067787" y="14710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133366" y="7967939"/>
            <a:ext cx="467868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spc="-204" dirty="0">
                <a:latin typeface="Verdana"/>
                <a:cs typeface="Verdana"/>
              </a:rPr>
              <a:t>Improve</a:t>
            </a:r>
            <a:r>
              <a:rPr sz="1800" b="1" spc="-100" dirty="0">
                <a:latin typeface="Verdana"/>
                <a:cs typeface="Verdana"/>
              </a:rPr>
              <a:t> </a:t>
            </a:r>
            <a:r>
              <a:rPr sz="1800" b="1" spc="-120" dirty="0">
                <a:latin typeface="Verdana"/>
                <a:cs typeface="Verdana"/>
              </a:rPr>
              <a:t>Customer</a:t>
            </a:r>
            <a:r>
              <a:rPr sz="1800" b="1" spc="-95" dirty="0">
                <a:latin typeface="Verdana"/>
                <a:cs typeface="Verdana"/>
              </a:rPr>
              <a:t> </a:t>
            </a:r>
            <a:r>
              <a:rPr sz="1800" b="1" spc="-150" dirty="0">
                <a:latin typeface="Verdana"/>
                <a:cs typeface="Verdana"/>
              </a:rPr>
              <a:t>Support:</a:t>
            </a:r>
            <a:r>
              <a:rPr sz="1800" b="1" spc="-9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Enhance responsiveness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build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trust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address </a:t>
            </a:r>
            <a:r>
              <a:rPr sz="1800" spc="-100" dirty="0">
                <a:latin typeface="Verdana"/>
                <a:cs typeface="Verdana"/>
              </a:rPr>
              <a:t>return-</a:t>
            </a:r>
            <a:r>
              <a:rPr sz="1800" spc="-20" dirty="0">
                <a:latin typeface="Verdana"/>
                <a:cs typeface="Verdana"/>
              </a:rPr>
              <a:t>related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concerns.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1895" y="1"/>
            <a:ext cx="7470196" cy="18060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60653" y="1036436"/>
            <a:ext cx="996048" cy="9649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6708" y="8775789"/>
            <a:ext cx="1760780" cy="9649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7987" y="451024"/>
            <a:ext cx="2752724" cy="8667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274942" y="0"/>
            <a:ext cx="15030450" cy="10287000"/>
            <a:chOff x="2274942" y="0"/>
            <a:chExt cx="15030450" cy="1028700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6662" y="1036400"/>
              <a:ext cx="1760801" cy="96495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4942" y="0"/>
              <a:ext cx="15030449" cy="102869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32180" y="3481506"/>
              <a:ext cx="7242395" cy="21917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75575" y="6202271"/>
            <a:ext cx="158959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399"/>
              </a:lnSpc>
              <a:spcBef>
                <a:spcPts val="100"/>
              </a:spcBef>
            </a:pPr>
            <a:r>
              <a:rPr sz="2600" spc="50" dirty="0">
                <a:latin typeface="Verdana"/>
                <a:cs typeface="Verdana"/>
              </a:rPr>
              <a:t>As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we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conclude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our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spc="-55" dirty="0">
                <a:latin typeface="Verdana"/>
                <a:cs typeface="Verdana"/>
              </a:rPr>
              <a:t>analysis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135" dirty="0">
                <a:latin typeface="Verdana"/>
                <a:cs typeface="Verdana"/>
              </a:rPr>
              <a:t> </a:t>
            </a:r>
            <a:r>
              <a:rPr sz="2600" spc="-114" dirty="0">
                <a:latin typeface="Verdana"/>
                <a:cs typeface="Verdana"/>
              </a:rPr>
              <a:t>Myntra,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we’ve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explored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its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spc="-75" dirty="0">
                <a:latin typeface="Verdana"/>
                <a:cs typeface="Verdana"/>
              </a:rPr>
              <a:t>strengths,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weaknesses,</a:t>
            </a:r>
            <a:r>
              <a:rPr sz="2600" spc="-135" dirty="0">
                <a:latin typeface="Verdana"/>
                <a:cs typeface="Verdana"/>
              </a:rPr>
              <a:t> </a:t>
            </a:r>
            <a:r>
              <a:rPr sz="2600" spc="-110" dirty="0">
                <a:latin typeface="Verdana"/>
                <a:cs typeface="Verdana"/>
              </a:rPr>
              <a:t>market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position, </a:t>
            </a:r>
            <a:r>
              <a:rPr sz="2600" spc="-85" dirty="0">
                <a:latin typeface="Verdana"/>
                <a:cs typeface="Verdana"/>
              </a:rPr>
              <a:t>and</a:t>
            </a:r>
            <a:r>
              <a:rPr sz="2600" spc="-165" dirty="0">
                <a:latin typeface="Verdana"/>
                <a:cs typeface="Verdana"/>
              </a:rPr>
              <a:t> </a:t>
            </a:r>
            <a:r>
              <a:rPr sz="2600" spc="-45" dirty="0">
                <a:latin typeface="Verdana"/>
                <a:cs typeface="Verdana"/>
              </a:rPr>
              <a:t>competitive</a:t>
            </a:r>
            <a:r>
              <a:rPr sz="2600" spc="-160" dirty="0">
                <a:latin typeface="Verdana"/>
                <a:cs typeface="Verdana"/>
              </a:rPr>
              <a:t> </a:t>
            </a:r>
            <a:r>
              <a:rPr sz="2600" spc="-30" dirty="0">
                <a:latin typeface="Verdana"/>
                <a:cs typeface="Verdana"/>
              </a:rPr>
              <a:t>landscape.</a:t>
            </a:r>
            <a:r>
              <a:rPr sz="2600" spc="-160" dirty="0">
                <a:latin typeface="Verdana"/>
                <a:cs typeface="Verdana"/>
              </a:rPr>
              <a:t> </a:t>
            </a:r>
            <a:r>
              <a:rPr sz="2600" spc="-80" dirty="0">
                <a:latin typeface="Verdana"/>
                <a:cs typeface="Verdana"/>
              </a:rPr>
              <a:t>Key</a:t>
            </a:r>
            <a:r>
              <a:rPr sz="2600" spc="-165" dirty="0">
                <a:latin typeface="Verdana"/>
                <a:cs typeface="Verdana"/>
              </a:rPr>
              <a:t> </a:t>
            </a:r>
            <a:r>
              <a:rPr sz="2600" spc="-65" dirty="0">
                <a:latin typeface="Verdana"/>
                <a:cs typeface="Verdana"/>
              </a:rPr>
              <a:t>insights</a:t>
            </a:r>
            <a:r>
              <a:rPr sz="2600" spc="-160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highlight</a:t>
            </a:r>
            <a:r>
              <a:rPr sz="2600" spc="-160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the</a:t>
            </a:r>
            <a:r>
              <a:rPr sz="2600" spc="-165" dirty="0">
                <a:latin typeface="Verdana"/>
                <a:cs typeface="Verdana"/>
              </a:rPr>
              <a:t> </a:t>
            </a:r>
            <a:r>
              <a:rPr sz="2600" spc="-55" dirty="0">
                <a:latin typeface="Verdana"/>
                <a:cs typeface="Verdana"/>
              </a:rPr>
              <a:t>importance</a:t>
            </a:r>
            <a:r>
              <a:rPr sz="2600" spc="-1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165" dirty="0">
                <a:latin typeface="Verdana"/>
                <a:cs typeface="Verdana"/>
              </a:rPr>
              <a:t> </a:t>
            </a:r>
            <a:r>
              <a:rPr sz="2600" spc="-70" dirty="0">
                <a:latin typeface="Verdana"/>
                <a:cs typeface="Verdana"/>
              </a:rPr>
              <a:t>enhancing</a:t>
            </a:r>
            <a:r>
              <a:rPr sz="2600" spc="-16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customer </a:t>
            </a:r>
            <a:r>
              <a:rPr sz="2600" spc="-70" dirty="0">
                <a:latin typeface="Verdana"/>
                <a:cs typeface="Verdana"/>
              </a:rPr>
              <a:t>engagement,</a:t>
            </a:r>
            <a:r>
              <a:rPr sz="2600" spc="-160" dirty="0">
                <a:latin typeface="Verdana"/>
                <a:cs typeface="Verdana"/>
              </a:rPr>
              <a:t> </a:t>
            </a:r>
            <a:r>
              <a:rPr sz="2600" spc="-80" dirty="0">
                <a:latin typeface="Verdana"/>
                <a:cs typeface="Verdana"/>
              </a:rPr>
              <a:t>optimizing</a:t>
            </a:r>
            <a:r>
              <a:rPr sz="2600" spc="-155" dirty="0">
                <a:latin typeface="Verdana"/>
                <a:cs typeface="Verdana"/>
              </a:rPr>
              <a:t> </a:t>
            </a:r>
            <a:r>
              <a:rPr sz="2600" spc="-105" dirty="0">
                <a:latin typeface="Verdana"/>
                <a:cs typeface="Verdana"/>
              </a:rPr>
              <a:t>inventory</a:t>
            </a:r>
            <a:r>
              <a:rPr sz="2600" spc="-155" dirty="0">
                <a:latin typeface="Verdana"/>
                <a:cs typeface="Verdana"/>
              </a:rPr>
              <a:t> </a:t>
            </a:r>
            <a:r>
              <a:rPr sz="2600" spc="-105" dirty="0">
                <a:latin typeface="Verdana"/>
                <a:cs typeface="Verdana"/>
              </a:rPr>
              <a:t>management,</a:t>
            </a:r>
            <a:r>
              <a:rPr sz="2600" spc="-155" dirty="0">
                <a:latin typeface="Verdana"/>
                <a:cs typeface="Verdana"/>
              </a:rPr>
              <a:t> </a:t>
            </a:r>
            <a:r>
              <a:rPr sz="2600" spc="-85" dirty="0">
                <a:latin typeface="Verdana"/>
                <a:cs typeface="Verdana"/>
              </a:rPr>
              <a:t>and</a:t>
            </a:r>
            <a:r>
              <a:rPr sz="2600" spc="-155" dirty="0">
                <a:latin typeface="Verdana"/>
                <a:cs typeface="Verdana"/>
              </a:rPr>
              <a:t> </a:t>
            </a:r>
            <a:r>
              <a:rPr sz="2600" spc="-65" dirty="0">
                <a:latin typeface="Verdana"/>
                <a:cs typeface="Verdana"/>
              </a:rPr>
              <a:t>leveraging</a:t>
            </a:r>
            <a:r>
              <a:rPr sz="2600" spc="-155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technology</a:t>
            </a:r>
            <a:r>
              <a:rPr sz="2600" spc="-155" dirty="0">
                <a:latin typeface="Verdana"/>
                <a:cs typeface="Verdana"/>
              </a:rPr>
              <a:t> </a:t>
            </a:r>
            <a:r>
              <a:rPr sz="2600" spc="-40" dirty="0">
                <a:latin typeface="Verdana"/>
                <a:cs typeface="Verdana"/>
              </a:rPr>
              <a:t>for</a:t>
            </a:r>
            <a:r>
              <a:rPr sz="2600" spc="-155" dirty="0">
                <a:latin typeface="Verdana"/>
                <a:cs typeface="Verdana"/>
              </a:rPr>
              <a:t> </a:t>
            </a:r>
            <a:r>
              <a:rPr sz="2600" spc="-95" dirty="0">
                <a:latin typeface="Verdana"/>
                <a:cs typeface="Verdana"/>
              </a:rPr>
              <a:t>future</a:t>
            </a:r>
            <a:r>
              <a:rPr sz="2600" spc="-15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growth.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87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71490" cy="9687560"/>
            </a:xfrm>
            <a:custGeom>
              <a:avLst/>
              <a:gdLst/>
              <a:ahLst/>
              <a:cxnLst/>
              <a:rect l="l" t="t" r="r" b="b"/>
              <a:pathLst>
                <a:path w="18271490" h="9687560">
                  <a:moveTo>
                    <a:pt x="17802288" y="9687303"/>
                  </a:moveTo>
                  <a:lnTo>
                    <a:pt x="485726" y="9687303"/>
                  </a:lnTo>
                  <a:lnTo>
                    <a:pt x="437762" y="9684928"/>
                  </a:lnTo>
                  <a:lnTo>
                    <a:pt x="390562" y="9677886"/>
                  </a:lnTo>
                  <a:lnTo>
                    <a:pt x="344494" y="9666310"/>
                  </a:lnTo>
                  <a:lnTo>
                    <a:pt x="299876" y="9650333"/>
                  </a:lnTo>
                  <a:lnTo>
                    <a:pt x="257028" y="9630087"/>
                  </a:lnTo>
                  <a:lnTo>
                    <a:pt x="216266" y="9605704"/>
                  </a:lnTo>
                  <a:lnTo>
                    <a:pt x="177911" y="9577316"/>
                  </a:lnTo>
                  <a:lnTo>
                    <a:pt x="142280" y="9545055"/>
                  </a:lnTo>
                  <a:lnTo>
                    <a:pt x="110010" y="9509422"/>
                  </a:lnTo>
                  <a:lnTo>
                    <a:pt x="81615" y="9471065"/>
                  </a:lnTo>
                  <a:lnTo>
                    <a:pt x="57227" y="9430301"/>
                  </a:lnTo>
                  <a:lnTo>
                    <a:pt x="36977" y="9387451"/>
                  </a:lnTo>
                  <a:lnTo>
                    <a:pt x="20997" y="9342831"/>
                  </a:lnTo>
                  <a:lnTo>
                    <a:pt x="9420" y="9296761"/>
                  </a:lnTo>
                  <a:lnTo>
                    <a:pt x="2377" y="9249560"/>
                  </a:lnTo>
                  <a:lnTo>
                    <a:pt x="0" y="9201545"/>
                  </a:lnTo>
                  <a:lnTo>
                    <a:pt x="0" y="0"/>
                  </a:lnTo>
                  <a:lnTo>
                    <a:pt x="18270880" y="0"/>
                  </a:lnTo>
                  <a:lnTo>
                    <a:pt x="18270880" y="9327401"/>
                  </a:lnTo>
                  <a:lnTo>
                    <a:pt x="18251023" y="9387451"/>
                  </a:lnTo>
                  <a:lnTo>
                    <a:pt x="18230773" y="9430301"/>
                  </a:lnTo>
                  <a:lnTo>
                    <a:pt x="18206385" y="9471065"/>
                  </a:lnTo>
                  <a:lnTo>
                    <a:pt x="18177989" y="9509422"/>
                  </a:lnTo>
                  <a:lnTo>
                    <a:pt x="18145719" y="9545055"/>
                  </a:lnTo>
                  <a:lnTo>
                    <a:pt x="18110086" y="9577316"/>
                  </a:lnTo>
                  <a:lnTo>
                    <a:pt x="18071729" y="9605704"/>
                  </a:lnTo>
                  <a:lnTo>
                    <a:pt x="18030967" y="9630087"/>
                  </a:lnTo>
                  <a:lnTo>
                    <a:pt x="17988118" y="9650333"/>
                  </a:lnTo>
                  <a:lnTo>
                    <a:pt x="17943502" y="9666310"/>
                  </a:lnTo>
                  <a:lnTo>
                    <a:pt x="17897438" y="9677886"/>
                  </a:lnTo>
                  <a:lnTo>
                    <a:pt x="17850244" y="9684928"/>
                  </a:lnTo>
                  <a:lnTo>
                    <a:pt x="17802288" y="9687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7576" y="0"/>
              <a:ext cx="7630422" cy="23416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857094"/>
              <a:ext cx="8108525" cy="24299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789171"/>
              <a:ext cx="1262109" cy="329573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61201" y="5757854"/>
              <a:ext cx="2498090" cy="24980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05" y="8291005"/>
              <a:ext cx="417234" cy="9649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58767" y="194747"/>
              <a:ext cx="12251306" cy="906351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30425" y="768529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5" h="605155">
                  <a:moveTo>
                    <a:pt x="16099" y="345393"/>
                  </a:moveTo>
                  <a:lnTo>
                    <a:pt x="4301" y="329291"/>
                  </a:lnTo>
                  <a:lnTo>
                    <a:pt x="0" y="311350"/>
                  </a:lnTo>
                  <a:lnTo>
                    <a:pt x="3242" y="293188"/>
                  </a:lnTo>
                  <a:lnTo>
                    <a:pt x="14076" y="276420"/>
                  </a:lnTo>
                  <a:lnTo>
                    <a:pt x="20908" y="270379"/>
                  </a:lnTo>
                  <a:lnTo>
                    <a:pt x="28867" y="265921"/>
                  </a:lnTo>
                  <a:lnTo>
                    <a:pt x="37968" y="263586"/>
                  </a:lnTo>
                  <a:lnTo>
                    <a:pt x="48227" y="263913"/>
                  </a:lnTo>
                  <a:lnTo>
                    <a:pt x="252185" y="255055"/>
                  </a:lnTo>
                  <a:lnTo>
                    <a:pt x="249074" y="50925"/>
                  </a:lnTo>
                  <a:lnTo>
                    <a:pt x="248144" y="40705"/>
                  </a:lnTo>
                  <a:lnTo>
                    <a:pt x="249940" y="31484"/>
                  </a:lnTo>
                  <a:lnTo>
                    <a:pt x="253924" y="23277"/>
                  </a:lnTo>
                  <a:lnTo>
                    <a:pt x="259557" y="16100"/>
                  </a:lnTo>
                  <a:lnTo>
                    <a:pt x="275661" y="4301"/>
                  </a:lnTo>
                  <a:lnTo>
                    <a:pt x="293602" y="0"/>
                  </a:lnTo>
                  <a:lnTo>
                    <a:pt x="311764" y="3242"/>
                  </a:lnTo>
                  <a:lnTo>
                    <a:pt x="328530" y="14075"/>
                  </a:lnTo>
                  <a:lnTo>
                    <a:pt x="334573" y="20910"/>
                  </a:lnTo>
                  <a:lnTo>
                    <a:pt x="339031" y="28869"/>
                  </a:lnTo>
                  <a:lnTo>
                    <a:pt x="341366" y="37969"/>
                  </a:lnTo>
                  <a:lnTo>
                    <a:pt x="341040" y="48225"/>
                  </a:lnTo>
                  <a:lnTo>
                    <a:pt x="349895" y="252190"/>
                  </a:lnTo>
                  <a:lnTo>
                    <a:pt x="449075" y="345716"/>
                  </a:lnTo>
                  <a:lnTo>
                    <a:pt x="352764" y="349900"/>
                  </a:lnTo>
                  <a:lnTo>
                    <a:pt x="354235" y="446296"/>
                  </a:lnTo>
                  <a:lnTo>
                    <a:pt x="255052" y="352767"/>
                  </a:lnTo>
                  <a:lnTo>
                    <a:pt x="50923" y="355879"/>
                  </a:lnTo>
                  <a:lnTo>
                    <a:pt x="40703" y="356808"/>
                  </a:lnTo>
                  <a:lnTo>
                    <a:pt x="31482" y="355010"/>
                  </a:lnTo>
                  <a:lnTo>
                    <a:pt x="23275" y="351026"/>
                  </a:lnTo>
                  <a:lnTo>
                    <a:pt x="16099" y="345393"/>
                  </a:lnTo>
                  <a:close/>
                </a:path>
                <a:path w="605155" h="605155">
                  <a:moveTo>
                    <a:pt x="449075" y="345716"/>
                  </a:moveTo>
                  <a:lnTo>
                    <a:pt x="349895" y="252190"/>
                  </a:lnTo>
                  <a:lnTo>
                    <a:pt x="554030" y="249074"/>
                  </a:lnTo>
                  <a:lnTo>
                    <a:pt x="564248" y="248146"/>
                  </a:lnTo>
                  <a:lnTo>
                    <a:pt x="573469" y="249943"/>
                  </a:lnTo>
                  <a:lnTo>
                    <a:pt x="581676" y="253926"/>
                  </a:lnTo>
                  <a:lnTo>
                    <a:pt x="588853" y="259559"/>
                  </a:lnTo>
                  <a:lnTo>
                    <a:pt x="600651" y="275661"/>
                  </a:lnTo>
                  <a:lnTo>
                    <a:pt x="604953" y="293602"/>
                  </a:lnTo>
                  <a:lnTo>
                    <a:pt x="601710" y="311764"/>
                  </a:lnTo>
                  <a:lnTo>
                    <a:pt x="590875" y="328532"/>
                  </a:lnTo>
                  <a:lnTo>
                    <a:pt x="584041" y="334576"/>
                  </a:lnTo>
                  <a:lnTo>
                    <a:pt x="576082" y="339034"/>
                  </a:lnTo>
                  <a:lnTo>
                    <a:pt x="566982" y="341369"/>
                  </a:lnTo>
                  <a:lnTo>
                    <a:pt x="556727" y="341040"/>
                  </a:lnTo>
                  <a:lnTo>
                    <a:pt x="449075" y="345716"/>
                  </a:lnTo>
                  <a:close/>
                </a:path>
                <a:path w="605155" h="605155">
                  <a:moveTo>
                    <a:pt x="276421" y="590877"/>
                  </a:moveTo>
                  <a:lnTo>
                    <a:pt x="270378" y="584043"/>
                  </a:lnTo>
                  <a:lnTo>
                    <a:pt x="265919" y="576084"/>
                  </a:lnTo>
                  <a:lnTo>
                    <a:pt x="263585" y="566985"/>
                  </a:lnTo>
                  <a:lnTo>
                    <a:pt x="263913" y="556728"/>
                  </a:lnTo>
                  <a:lnTo>
                    <a:pt x="255052" y="352767"/>
                  </a:lnTo>
                  <a:lnTo>
                    <a:pt x="354235" y="446296"/>
                  </a:lnTo>
                  <a:lnTo>
                    <a:pt x="355879" y="554028"/>
                  </a:lnTo>
                  <a:lnTo>
                    <a:pt x="356806" y="564250"/>
                  </a:lnTo>
                  <a:lnTo>
                    <a:pt x="329291" y="600651"/>
                  </a:lnTo>
                  <a:lnTo>
                    <a:pt x="311350" y="604953"/>
                  </a:lnTo>
                  <a:lnTo>
                    <a:pt x="293188" y="601710"/>
                  </a:lnTo>
                  <a:lnTo>
                    <a:pt x="276421" y="590877"/>
                  </a:lnTo>
                  <a:close/>
                </a:path>
              </a:pathLst>
            </a:custGeom>
            <a:solidFill>
              <a:srgbClr val="387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05383" y="3581805"/>
            <a:ext cx="8581390" cy="1574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00735">
              <a:lnSpc>
                <a:spcPct val="118100"/>
              </a:lnSpc>
              <a:spcBef>
                <a:spcPts val="90"/>
              </a:spcBef>
            </a:pPr>
            <a:r>
              <a:rPr sz="2150" b="1" spc="-110" dirty="0">
                <a:latin typeface="Verdana"/>
                <a:cs typeface="Verdana"/>
              </a:rPr>
              <a:t>User</a:t>
            </a:r>
            <a:r>
              <a:rPr sz="2150" b="1" spc="-100" dirty="0">
                <a:latin typeface="Verdana"/>
                <a:cs typeface="Verdana"/>
              </a:rPr>
              <a:t> </a:t>
            </a:r>
            <a:r>
              <a:rPr sz="2150" b="1" spc="-180" dirty="0">
                <a:latin typeface="Verdana"/>
                <a:cs typeface="Verdana"/>
              </a:rPr>
              <a:t>Interface:</a:t>
            </a:r>
            <a:r>
              <a:rPr sz="2150" b="1" spc="-75" dirty="0">
                <a:latin typeface="Verdana"/>
                <a:cs typeface="Verdana"/>
              </a:rPr>
              <a:t> </a:t>
            </a:r>
            <a:r>
              <a:rPr sz="2150" spc="-70" dirty="0">
                <a:latin typeface="Verdana"/>
                <a:cs typeface="Verdana"/>
              </a:rPr>
              <a:t>Easy-</a:t>
            </a:r>
            <a:r>
              <a:rPr sz="2150" spc="-80" dirty="0">
                <a:latin typeface="Verdana"/>
                <a:cs typeface="Verdana"/>
              </a:rPr>
              <a:t>to-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-90" dirty="0">
                <a:latin typeface="Verdana"/>
                <a:cs typeface="Verdana"/>
              </a:rPr>
              <a:t> </a:t>
            </a:r>
            <a:r>
              <a:rPr sz="2150" dirty="0">
                <a:latin typeface="Verdana"/>
                <a:cs typeface="Verdana"/>
              </a:rPr>
              <a:t>website</a:t>
            </a:r>
            <a:r>
              <a:rPr sz="2150" spc="-90" dirty="0">
                <a:latin typeface="Verdana"/>
                <a:cs typeface="Verdana"/>
              </a:rPr>
              <a:t> </a:t>
            </a:r>
            <a:r>
              <a:rPr sz="2150" spc="-45" dirty="0">
                <a:latin typeface="Verdana"/>
                <a:cs typeface="Verdana"/>
              </a:rPr>
              <a:t>and</a:t>
            </a:r>
            <a:r>
              <a:rPr sz="2150" spc="-95" dirty="0">
                <a:latin typeface="Verdana"/>
                <a:cs typeface="Verdana"/>
              </a:rPr>
              <a:t> </a:t>
            </a:r>
            <a:r>
              <a:rPr sz="2150" dirty="0">
                <a:latin typeface="Verdana"/>
                <a:cs typeface="Verdana"/>
              </a:rPr>
              <a:t>app</a:t>
            </a:r>
            <a:r>
              <a:rPr sz="2150" spc="-90" dirty="0">
                <a:latin typeface="Verdana"/>
                <a:cs typeface="Verdana"/>
              </a:rPr>
              <a:t> </a:t>
            </a:r>
            <a:r>
              <a:rPr sz="2150" spc="-75" dirty="0">
                <a:latin typeface="Verdana"/>
                <a:cs typeface="Verdana"/>
              </a:rPr>
              <a:t>with</a:t>
            </a:r>
            <a:r>
              <a:rPr sz="2150" spc="-95" dirty="0">
                <a:latin typeface="Verdana"/>
                <a:cs typeface="Verdana"/>
              </a:rPr>
              <a:t> </a:t>
            </a:r>
            <a:r>
              <a:rPr sz="2150" spc="-35" dirty="0">
                <a:latin typeface="Verdana"/>
                <a:cs typeface="Verdana"/>
              </a:rPr>
              <a:t>intuitive </a:t>
            </a:r>
            <a:r>
              <a:rPr sz="2150" spc="-65" dirty="0">
                <a:latin typeface="Verdana"/>
                <a:cs typeface="Verdana"/>
              </a:rPr>
              <a:t>navigation</a:t>
            </a:r>
            <a:r>
              <a:rPr sz="2150" spc="-125" dirty="0">
                <a:latin typeface="Verdana"/>
                <a:cs typeface="Verdana"/>
              </a:rPr>
              <a:t> </a:t>
            </a:r>
            <a:r>
              <a:rPr sz="2150" spc="-45" dirty="0">
                <a:latin typeface="Verdana"/>
                <a:cs typeface="Verdana"/>
              </a:rPr>
              <a:t>and</a:t>
            </a:r>
            <a:r>
              <a:rPr sz="2150" spc="-120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filters.</a:t>
            </a:r>
            <a:endParaRPr sz="2150">
              <a:latin typeface="Verdana"/>
              <a:cs typeface="Verdana"/>
            </a:endParaRPr>
          </a:p>
          <a:p>
            <a:pPr marL="12700" marR="5080">
              <a:lnSpc>
                <a:spcPct val="118100"/>
              </a:lnSpc>
              <a:spcBef>
                <a:spcPts val="5"/>
              </a:spcBef>
            </a:pPr>
            <a:r>
              <a:rPr sz="2150" spc="-55" dirty="0">
                <a:latin typeface="Verdana"/>
                <a:cs typeface="Verdana"/>
              </a:rPr>
              <a:t>Personalization:</a:t>
            </a:r>
            <a:r>
              <a:rPr sz="2150" spc="-100" dirty="0">
                <a:latin typeface="Verdana"/>
                <a:cs typeface="Verdana"/>
              </a:rPr>
              <a:t> </a:t>
            </a:r>
            <a:r>
              <a:rPr sz="2150" spc="55" dirty="0">
                <a:latin typeface="Verdana"/>
                <a:cs typeface="Verdana"/>
              </a:rPr>
              <a:t>Uses</a:t>
            </a:r>
            <a:r>
              <a:rPr sz="2150" spc="-100" dirty="0">
                <a:latin typeface="Verdana"/>
                <a:cs typeface="Verdana"/>
              </a:rPr>
              <a:t> </a:t>
            </a:r>
            <a:r>
              <a:rPr sz="2150" spc="-175" dirty="0">
                <a:latin typeface="Verdana"/>
                <a:cs typeface="Verdana"/>
              </a:rPr>
              <a:t>AI</a:t>
            </a:r>
            <a:r>
              <a:rPr sz="2150" spc="-100" dirty="0">
                <a:latin typeface="Verdana"/>
                <a:cs typeface="Verdana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-100" dirty="0">
                <a:latin typeface="Verdana"/>
                <a:cs typeface="Verdana"/>
              </a:rPr>
              <a:t> </a:t>
            </a:r>
            <a:r>
              <a:rPr sz="2150" dirty="0">
                <a:latin typeface="Verdana"/>
                <a:cs typeface="Verdana"/>
              </a:rPr>
              <a:t>recommend</a:t>
            </a:r>
            <a:r>
              <a:rPr sz="2150" spc="-100" dirty="0">
                <a:latin typeface="Verdana"/>
                <a:cs typeface="Verdana"/>
              </a:rPr>
              <a:t> </a:t>
            </a:r>
            <a:r>
              <a:rPr sz="2150" dirty="0">
                <a:latin typeface="Verdana"/>
                <a:cs typeface="Verdana"/>
              </a:rPr>
              <a:t>products</a:t>
            </a:r>
            <a:r>
              <a:rPr sz="2150" spc="-100" dirty="0">
                <a:latin typeface="Verdana"/>
                <a:cs typeface="Verdana"/>
              </a:rPr>
              <a:t> </a:t>
            </a:r>
            <a:r>
              <a:rPr sz="2150" dirty="0">
                <a:latin typeface="Verdana"/>
                <a:cs typeface="Verdana"/>
              </a:rPr>
              <a:t>based</a:t>
            </a:r>
            <a:r>
              <a:rPr sz="2150" spc="-100" dirty="0">
                <a:latin typeface="Verdana"/>
                <a:cs typeface="Verdana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-100" dirty="0">
                <a:latin typeface="Verdana"/>
                <a:cs typeface="Verdana"/>
              </a:rPr>
              <a:t> </a:t>
            </a:r>
            <a:r>
              <a:rPr sz="2150" spc="-20" dirty="0">
                <a:latin typeface="Verdana"/>
                <a:cs typeface="Verdana"/>
              </a:rPr>
              <a:t>user </a:t>
            </a:r>
            <a:r>
              <a:rPr sz="2150" spc="-10" dirty="0">
                <a:latin typeface="Verdana"/>
                <a:cs typeface="Verdana"/>
              </a:rPr>
              <a:t>preferences.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05383" y="5517005"/>
            <a:ext cx="8561705" cy="800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0"/>
              </a:spcBef>
            </a:pPr>
            <a:r>
              <a:rPr sz="2150" b="1" spc="-110" dirty="0">
                <a:latin typeface="Verdana"/>
                <a:cs typeface="Verdana"/>
              </a:rPr>
              <a:t>Exclusive</a:t>
            </a:r>
            <a:r>
              <a:rPr sz="2150" b="1" spc="-120" dirty="0">
                <a:latin typeface="Verdana"/>
                <a:cs typeface="Verdana"/>
              </a:rPr>
              <a:t> </a:t>
            </a:r>
            <a:r>
              <a:rPr sz="2150" b="1" spc="-175" dirty="0">
                <a:latin typeface="Verdana"/>
                <a:cs typeface="Verdana"/>
              </a:rPr>
              <a:t>Brands:</a:t>
            </a:r>
            <a:r>
              <a:rPr sz="2150" b="1" spc="-90" dirty="0">
                <a:latin typeface="Verdana"/>
                <a:cs typeface="Verdana"/>
              </a:rPr>
              <a:t> </a:t>
            </a:r>
            <a:r>
              <a:rPr sz="2150" dirty="0">
                <a:latin typeface="Verdana"/>
                <a:cs typeface="Verdana"/>
              </a:rPr>
              <a:t>Offers</a:t>
            </a:r>
            <a:r>
              <a:rPr sz="2150" spc="-110" dirty="0">
                <a:latin typeface="Verdana"/>
                <a:cs typeface="Verdana"/>
              </a:rPr>
              <a:t> </a:t>
            </a:r>
            <a:r>
              <a:rPr sz="2150" dirty="0">
                <a:latin typeface="Verdana"/>
                <a:cs typeface="Verdana"/>
              </a:rPr>
              <a:t>designer</a:t>
            </a:r>
            <a:r>
              <a:rPr sz="2150" spc="-110" dirty="0">
                <a:latin typeface="Verdana"/>
                <a:cs typeface="Verdana"/>
              </a:rPr>
              <a:t> </a:t>
            </a:r>
            <a:r>
              <a:rPr sz="2150" dirty="0">
                <a:latin typeface="Verdana"/>
                <a:cs typeface="Verdana"/>
              </a:rPr>
              <a:t>collaborations</a:t>
            </a:r>
            <a:r>
              <a:rPr sz="2150" spc="-110" dirty="0">
                <a:latin typeface="Verdana"/>
                <a:cs typeface="Verdana"/>
              </a:rPr>
              <a:t> </a:t>
            </a:r>
            <a:r>
              <a:rPr sz="2150" spc="-45" dirty="0">
                <a:latin typeface="Verdana"/>
                <a:cs typeface="Verdana"/>
              </a:rPr>
              <a:t>and</a:t>
            </a:r>
            <a:r>
              <a:rPr sz="2150" spc="-110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exclusive collections.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05383" y="6678124"/>
            <a:ext cx="7877809" cy="800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0"/>
              </a:spcBef>
            </a:pPr>
            <a:r>
              <a:rPr sz="2150" b="1" spc="-170" dirty="0">
                <a:latin typeface="Verdana"/>
                <a:cs typeface="Verdana"/>
              </a:rPr>
              <a:t>Myntra</a:t>
            </a:r>
            <a:r>
              <a:rPr sz="2150" b="1" spc="-130" dirty="0">
                <a:latin typeface="Verdana"/>
                <a:cs typeface="Verdana"/>
              </a:rPr>
              <a:t> </a:t>
            </a:r>
            <a:r>
              <a:rPr sz="2150" b="1" spc="-225" dirty="0">
                <a:latin typeface="Verdana"/>
                <a:cs typeface="Verdana"/>
              </a:rPr>
              <a:t>Insider:</a:t>
            </a:r>
            <a:r>
              <a:rPr sz="2150" b="1" spc="-110" dirty="0">
                <a:latin typeface="Verdana"/>
                <a:cs typeface="Verdana"/>
              </a:rPr>
              <a:t> </a:t>
            </a:r>
            <a:r>
              <a:rPr sz="2150" spc="-35" dirty="0">
                <a:latin typeface="Verdana"/>
                <a:cs typeface="Verdana"/>
              </a:rPr>
              <a:t>Loyalty</a:t>
            </a:r>
            <a:r>
              <a:rPr sz="2150" spc="-125" dirty="0">
                <a:latin typeface="Verdana"/>
                <a:cs typeface="Verdana"/>
              </a:rPr>
              <a:t> </a:t>
            </a:r>
            <a:r>
              <a:rPr sz="2150" spc="-40" dirty="0">
                <a:latin typeface="Verdana"/>
                <a:cs typeface="Verdana"/>
              </a:rPr>
              <a:t>program</a:t>
            </a:r>
            <a:r>
              <a:rPr sz="2150" spc="-125" dirty="0">
                <a:latin typeface="Verdana"/>
                <a:cs typeface="Verdana"/>
              </a:rPr>
              <a:t> </a:t>
            </a:r>
            <a:r>
              <a:rPr sz="2150" spc="-75" dirty="0">
                <a:latin typeface="Verdana"/>
                <a:cs typeface="Verdana"/>
              </a:rPr>
              <a:t>with</a:t>
            </a:r>
            <a:r>
              <a:rPr sz="2150" spc="-125" dirty="0">
                <a:latin typeface="Verdana"/>
                <a:cs typeface="Verdana"/>
              </a:rPr>
              <a:t> </a:t>
            </a:r>
            <a:r>
              <a:rPr sz="2150" dirty="0">
                <a:latin typeface="Verdana"/>
                <a:cs typeface="Verdana"/>
              </a:rPr>
              <a:t>perks</a:t>
            </a:r>
            <a:r>
              <a:rPr sz="2150" spc="-125" dirty="0">
                <a:latin typeface="Verdana"/>
                <a:cs typeface="Verdana"/>
              </a:rPr>
              <a:t> </a:t>
            </a:r>
            <a:r>
              <a:rPr sz="2150" spc="-20" dirty="0">
                <a:latin typeface="Verdana"/>
                <a:cs typeface="Verdana"/>
              </a:rPr>
              <a:t>like</a:t>
            </a:r>
            <a:r>
              <a:rPr sz="2150" spc="-125" dirty="0">
                <a:latin typeface="Verdana"/>
                <a:cs typeface="Verdana"/>
              </a:rPr>
              <a:t> </a:t>
            </a:r>
            <a:r>
              <a:rPr sz="2150" spc="-30" dirty="0">
                <a:latin typeface="Verdana"/>
                <a:cs typeface="Verdana"/>
              </a:rPr>
              <a:t>early</a:t>
            </a:r>
            <a:r>
              <a:rPr sz="2150" spc="-125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sales </a:t>
            </a:r>
            <a:r>
              <a:rPr sz="2150" spc="90" dirty="0">
                <a:latin typeface="Verdana"/>
                <a:cs typeface="Verdana"/>
              </a:rPr>
              <a:t>access</a:t>
            </a:r>
            <a:r>
              <a:rPr sz="2150" spc="-50" dirty="0">
                <a:latin typeface="Verdana"/>
                <a:cs typeface="Verdana"/>
              </a:rPr>
              <a:t> </a:t>
            </a:r>
            <a:r>
              <a:rPr sz="2150" spc="-45" dirty="0">
                <a:latin typeface="Verdana"/>
                <a:cs typeface="Verdana"/>
              </a:rPr>
              <a:t>and</a:t>
            </a:r>
            <a:r>
              <a:rPr sz="2150" spc="-50" dirty="0">
                <a:latin typeface="Verdana"/>
                <a:cs typeface="Verdana"/>
              </a:rPr>
              <a:t> </a:t>
            </a:r>
            <a:r>
              <a:rPr sz="2150" dirty="0">
                <a:latin typeface="Verdana"/>
                <a:cs typeface="Verdana"/>
              </a:rPr>
              <a:t>special</a:t>
            </a:r>
            <a:r>
              <a:rPr sz="2150" spc="-45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offers.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05383" y="7839243"/>
            <a:ext cx="8230234" cy="800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0"/>
              </a:spcBef>
            </a:pPr>
            <a:r>
              <a:rPr sz="2150" b="1" spc="-120" dirty="0">
                <a:latin typeface="Verdana"/>
                <a:cs typeface="Verdana"/>
              </a:rPr>
              <a:t>Customer</a:t>
            </a:r>
            <a:r>
              <a:rPr sz="2150" b="1" spc="-114" dirty="0">
                <a:latin typeface="Verdana"/>
                <a:cs typeface="Verdana"/>
              </a:rPr>
              <a:t> </a:t>
            </a:r>
            <a:r>
              <a:rPr sz="2150" b="1" spc="-130" dirty="0">
                <a:latin typeface="Verdana"/>
                <a:cs typeface="Verdana"/>
              </a:rPr>
              <a:t>Service:</a:t>
            </a:r>
            <a:r>
              <a:rPr sz="2150" b="1" spc="-95" dirty="0">
                <a:latin typeface="Verdana"/>
                <a:cs typeface="Verdana"/>
              </a:rPr>
              <a:t> </a:t>
            </a:r>
            <a:r>
              <a:rPr sz="2150" dirty="0">
                <a:latin typeface="Verdana"/>
                <a:cs typeface="Verdana"/>
              </a:rPr>
              <a:t>Provides</a:t>
            </a:r>
            <a:r>
              <a:rPr sz="2150" spc="-114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smooth</a:t>
            </a:r>
            <a:r>
              <a:rPr sz="2150" spc="-110" dirty="0">
                <a:latin typeface="Verdana"/>
                <a:cs typeface="Verdana"/>
              </a:rPr>
              <a:t> </a:t>
            </a:r>
            <a:r>
              <a:rPr sz="2150" spc="-85" dirty="0">
                <a:latin typeface="Verdana"/>
                <a:cs typeface="Verdana"/>
              </a:rPr>
              <a:t>returns,</a:t>
            </a:r>
            <a:r>
              <a:rPr sz="2150" spc="-110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exchanges,</a:t>
            </a:r>
            <a:r>
              <a:rPr sz="2150" spc="-110" dirty="0">
                <a:latin typeface="Verdana"/>
                <a:cs typeface="Verdana"/>
              </a:rPr>
              <a:t> </a:t>
            </a:r>
            <a:r>
              <a:rPr sz="2150" spc="-25" dirty="0">
                <a:latin typeface="Verdana"/>
                <a:cs typeface="Verdana"/>
              </a:rPr>
              <a:t>and </a:t>
            </a:r>
            <a:r>
              <a:rPr sz="2150" dirty="0">
                <a:latin typeface="Verdana"/>
                <a:cs typeface="Verdana"/>
              </a:rPr>
              <a:t>fast</a:t>
            </a:r>
            <a:r>
              <a:rPr sz="2150" spc="-165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deliveries.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0035" y="1861535"/>
            <a:ext cx="4915535" cy="599694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37795" algn="ctr">
              <a:lnSpc>
                <a:spcPct val="100000"/>
              </a:lnSpc>
              <a:spcBef>
                <a:spcPts val="1490"/>
              </a:spcBef>
            </a:pPr>
            <a:r>
              <a:rPr sz="3550" b="1" spc="-305" dirty="0">
                <a:latin typeface="Verdana"/>
                <a:cs typeface="Verdana"/>
              </a:rPr>
              <a:t>Introduction</a:t>
            </a:r>
            <a:r>
              <a:rPr sz="3550" b="1" spc="-250" dirty="0">
                <a:latin typeface="Verdana"/>
                <a:cs typeface="Verdana"/>
              </a:rPr>
              <a:t> </a:t>
            </a:r>
            <a:r>
              <a:rPr sz="3550" b="1" spc="-25" dirty="0">
                <a:latin typeface="Verdana"/>
                <a:cs typeface="Verdana"/>
              </a:rPr>
              <a:t>to</a:t>
            </a:r>
            <a:endParaRPr sz="3550">
              <a:latin typeface="Verdana"/>
              <a:cs typeface="Verdana"/>
            </a:endParaRPr>
          </a:p>
          <a:p>
            <a:pPr marL="259079" algn="ctr">
              <a:lnSpc>
                <a:spcPct val="100000"/>
              </a:lnSpc>
              <a:spcBef>
                <a:spcPts val="2110"/>
              </a:spcBef>
            </a:pPr>
            <a:r>
              <a:rPr sz="5500" b="1" spc="-440" dirty="0">
                <a:solidFill>
                  <a:srgbClr val="EB008A"/>
                </a:solidFill>
                <a:latin typeface="Verdana"/>
                <a:cs typeface="Verdana"/>
              </a:rPr>
              <a:t>Myntra.com</a:t>
            </a:r>
            <a:endParaRPr sz="5500">
              <a:latin typeface="Verdana"/>
              <a:cs typeface="Verdana"/>
            </a:endParaRPr>
          </a:p>
          <a:p>
            <a:pPr marL="12700" marR="109855" indent="972819">
              <a:lnSpc>
                <a:spcPct val="116500"/>
              </a:lnSpc>
              <a:spcBef>
                <a:spcPts val="4980"/>
              </a:spcBef>
            </a:pPr>
            <a:r>
              <a:rPr sz="2200" b="1" i="1" spc="-190" dirty="0">
                <a:latin typeface="Verdana"/>
                <a:cs typeface="Verdana"/>
              </a:rPr>
              <a:t>Myntra</a:t>
            </a:r>
            <a:r>
              <a:rPr sz="2200" b="1" i="1" spc="-12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is</a:t>
            </a:r>
            <a:r>
              <a:rPr sz="2200" i="1" spc="-14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one</a:t>
            </a:r>
            <a:r>
              <a:rPr sz="2200" i="1" spc="-140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of</a:t>
            </a:r>
            <a:r>
              <a:rPr sz="2200" i="1" spc="-14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India's </a:t>
            </a:r>
            <a:r>
              <a:rPr sz="2200" i="1" spc="-30" dirty="0">
                <a:latin typeface="Verdana"/>
                <a:cs typeface="Verdana"/>
              </a:rPr>
              <a:t>leading</a:t>
            </a:r>
            <a:r>
              <a:rPr sz="2200" i="1" spc="-140" dirty="0">
                <a:latin typeface="Verdana"/>
                <a:cs typeface="Verdana"/>
              </a:rPr>
              <a:t> </a:t>
            </a:r>
            <a:r>
              <a:rPr sz="2200" i="1" spc="-100" dirty="0">
                <a:latin typeface="Verdana"/>
                <a:cs typeface="Verdana"/>
              </a:rPr>
              <a:t>e-</a:t>
            </a:r>
            <a:r>
              <a:rPr sz="2200" i="1" dirty="0">
                <a:latin typeface="Verdana"/>
                <a:cs typeface="Verdana"/>
              </a:rPr>
              <a:t>commerce</a:t>
            </a:r>
            <a:r>
              <a:rPr sz="2200" i="1" spc="-135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platforms, </a:t>
            </a:r>
            <a:r>
              <a:rPr sz="2200" i="1" spc="-20" dirty="0">
                <a:latin typeface="Verdana"/>
                <a:cs typeface="Verdana"/>
              </a:rPr>
              <a:t>founded</a:t>
            </a:r>
            <a:r>
              <a:rPr sz="2200" i="1" spc="-160" dirty="0">
                <a:latin typeface="Verdana"/>
                <a:cs typeface="Verdana"/>
              </a:rPr>
              <a:t> </a:t>
            </a:r>
            <a:r>
              <a:rPr sz="2200" i="1" spc="-120" dirty="0">
                <a:latin typeface="Verdana"/>
                <a:cs typeface="Verdana"/>
              </a:rPr>
              <a:t>in</a:t>
            </a:r>
            <a:r>
              <a:rPr sz="2200" i="1" spc="-155" dirty="0">
                <a:latin typeface="Verdana"/>
                <a:cs typeface="Verdana"/>
              </a:rPr>
              <a:t> </a:t>
            </a:r>
            <a:r>
              <a:rPr sz="2200" i="1" spc="-40" dirty="0">
                <a:latin typeface="Verdana"/>
                <a:cs typeface="Verdana"/>
              </a:rPr>
              <a:t>2007,</a:t>
            </a:r>
            <a:r>
              <a:rPr sz="2200" i="1" spc="-15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is</a:t>
            </a:r>
            <a:r>
              <a:rPr sz="2200" i="1" spc="-155" dirty="0">
                <a:latin typeface="Verdana"/>
                <a:cs typeface="Verdana"/>
              </a:rPr>
              <a:t> </a:t>
            </a:r>
            <a:r>
              <a:rPr sz="2200" i="1" spc="-70" dirty="0">
                <a:latin typeface="Verdana"/>
                <a:cs typeface="Verdana"/>
              </a:rPr>
              <a:t>a</a:t>
            </a:r>
            <a:r>
              <a:rPr sz="2200" i="1" spc="-155" dirty="0">
                <a:latin typeface="Verdana"/>
                <a:cs typeface="Verdana"/>
              </a:rPr>
              <a:t> </a:t>
            </a:r>
            <a:r>
              <a:rPr sz="2200" i="1" spc="-30" dirty="0">
                <a:latin typeface="Verdana"/>
                <a:cs typeface="Verdana"/>
              </a:rPr>
              <a:t>leading</a:t>
            </a:r>
            <a:r>
              <a:rPr sz="2200" i="1" spc="-155" dirty="0">
                <a:latin typeface="Verdana"/>
                <a:cs typeface="Verdana"/>
              </a:rPr>
              <a:t> </a:t>
            </a:r>
            <a:r>
              <a:rPr sz="2200" i="1" spc="-105" dirty="0">
                <a:latin typeface="Verdana"/>
                <a:cs typeface="Verdana"/>
              </a:rPr>
              <a:t>Indian </a:t>
            </a:r>
            <a:r>
              <a:rPr sz="2200" i="1" spc="-100" dirty="0">
                <a:latin typeface="Verdana"/>
                <a:cs typeface="Verdana"/>
              </a:rPr>
              <a:t>e-</a:t>
            </a:r>
            <a:r>
              <a:rPr sz="2200" i="1" dirty="0">
                <a:latin typeface="Verdana"/>
                <a:cs typeface="Verdana"/>
              </a:rPr>
              <a:t>commerce</a:t>
            </a:r>
            <a:r>
              <a:rPr sz="2200" i="1" spc="-70" dirty="0">
                <a:latin typeface="Verdana"/>
                <a:cs typeface="Verdana"/>
              </a:rPr>
              <a:t> </a:t>
            </a:r>
            <a:r>
              <a:rPr sz="2200" i="1" spc="-50" dirty="0">
                <a:latin typeface="Verdana"/>
                <a:cs typeface="Verdana"/>
              </a:rPr>
              <a:t>platform</a:t>
            </a:r>
            <a:r>
              <a:rPr sz="2200" i="1" spc="-6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focused</a:t>
            </a:r>
            <a:r>
              <a:rPr sz="2200" i="1" spc="-70" dirty="0">
                <a:latin typeface="Verdana"/>
                <a:cs typeface="Verdana"/>
              </a:rPr>
              <a:t> </a:t>
            </a:r>
            <a:r>
              <a:rPr sz="2200" i="1" spc="-25" dirty="0">
                <a:latin typeface="Verdana"/>
                <a:cs typeface="Verdana"/>
              </a:rPr>
              <a:t>on </a:t>
            </a:r>
            <a:r>
              <a:rPr sz="2200" i="1" spc="-45" dirty="0">
                <a:latin typeface="Verdana"/>
                <a:cs typeface="Verdana"/>
              </a:rPr>
              <a:t>fashion</a:t>
            </a:r>
            <a:r>
              <a:rPr sz="2200" i="1" spc="-150" dirty="0">
                <a:latin typeface="Verdana"/>
                <a:cs typeface="Verdana"/>
              </a:rPr>
              <a:t> </a:t>
            </a:r>
            <a:r>
              <a:rPr sz="2200" i="1" spc="-70" dirty="0">
                <a:latin typeface="Verdana"/>
                <a:cs typeface="Verdana"/>
              </a:rPr>
              <a:t>and</a:t>
            </a:r>
            <a:r>
              <a:rPr sz="2200" i="1" spc="-15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lifestyle</a:t>
            </a:r>
            <a:r>
              <a:rPr sz="2200" i="1" spc="-15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products.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16500"/>
              </a:lnSpc>
            </a:pPr>
            <a:r>
              <a:rPr sz="2200" i="1" spc="-110" dirty="0">
                <a:latin typeface="Verdana"/>
                <a:cs typeface="Verdana"/>
              </a:rPr>
              <a:t>Initially</a:t>
            </a:r>
            <a:r>
              <a:rPr sz="2200" i="1" spc="-130" dirty="0">
                <a:latin typeface="Verdana"/>
                <a:cs typeface="Verdana"/>
              </a:rPr>
              <a:t> </a:t>
            </a:r>
            <a:r>
              <a:rPr sz="2200" i="1" spc="-65" dirty="0">
                <a:latin typeface="Verdana"/>
                <a:cs typeface="Verdana"/>
              </a:rPr>
              <a:t>starting</a:t>
            </a:r>
            <a:r>
              <a:rPr sz="2200" i="1" spc="-130" dirty="0">
                <a:latin typeface="Verdana"/>
                <a:cs typeface="Verdana"/>
              </a:rPr>
              <a:t> </a:t>
            </a:r>
            <a:r>
              <a:rPr sz="2200" i="1" spc="-85" dirty="0">
                <a:latin typeface="Verdana"/>
                <a:cs typeface="Verdana"/>
              </a:rPr>
              <a:t>with</a:t>
            </a:r>
            <a:r>
              <a:rPr sz="2200" i="1" spc="-13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personalized </a:t>
            </a:r>
            <a:r>
              <a:rPr sz="2200" i="1" spc="-60" dirty="0">
                <a:latin typeface="Verdana"/>
                <a:cs typeface="Verdana"/>
              </a:rPr>
              <a:t>gifts,</a:t>
            </a:r>
            <a:r>
              <a:rPr sz="2200" i="1" spc="-150" dirty="0">
                <a:latin typeface="Verdana"/>
                <a:cs typeface="Verdana"/>
              </a:rPr>
              <a:t> </a:t>
            </a:r>
            <a:r>
              <a:rPr sz="2200" i="1" spc="-95" dirty="0">
                <a:latin typeface="Verdana"/>
                <a:cs typeface="Verdana"/>
              </a:rPr>
              <a:t>it</a:t>
            </a:r>
            <a:r>
              <a:rPr sz="2200" i="1" spc="-145" dirty="0">
                <a:latin typeface="Verdana"/>
                <a:cs typeface="Verdana"/>
              </a:rPr>
              <a:t> </a:t>
            </a:r>
            <a:r>
              <a:rPr sz="2200" i="1" spc="-45" dirty="0">
                <a:latin typeface="Verdana"/>
                <a:cs typeface="Verdana"/>
              </a:rPr>
              <a:t>later</a:t>
            </a:r>
            <a:r>
              <a:rPr sz="2200" i="1" spc="-145" dirty="0">
                <a:latin typeface="Verdana"/>
                <a:cs typeface="Verdana"/>
              </a:rPr>
              <a:t> </a:t>
            </a:r>
            <a:r>
              <a:rPr sz="2200" i="1" spc="-25" dirty="0">
                <a:latin typeface="Verdana"/>
                <a:cs typeface="Verdana"/>
              </a:rPr>
              <a:t>shifted</a:t>
            </a:r>
            <a:r>
              <a:rPr sz="2200" i="1" spc="-145" dirty="0">
                <a:latin typeface="Verdana"/>
                <a:cs typeface="Verdana"/>
              </a:rPr>
              <a:t> </a:t>
            </a:r>
            <a:r>
              <a:rPr sz="2200" i="1" dirty="0">
                <a:latin typeface="Verdana"/>
                <a:cs typeface="Verdana"/>
              </a:rPr>
              <a:t>to</a:t>
            </a:r>
            <a:r>
              <a:rPr sz="2200" i="1" spc="-145" dirty="0">
                <a:latin typeface="Verdana"/>
                <a:cs typeface="Verdana"/>
              </a:rPr>
              <a:t> </a:t>
            </a:r>
            <a:r>
              <a:rPr sz="2200" i="1" spc="-30" dirty="0">
                <a:latin typeface="Verdana"/>
                <a:cs typeface="Verdana"/>
              </a:rPr>
              <a:t>apparel</a:t>
            </a:r>
            <a:r>
              <a:rPr sz="2200" i="1" spc="-145" dirty="0">
                <a:latin typeface="Verdana"/>
                <a:cs typeface="Verdana"/>
              </a:rPr>
              <a:t> </a:t>
            </a:r>
            <a:r>
              <a:rPr sz="2200" i="1" spc="-25" dirty="0">
                <a:latin typeface="Verdana"/>
                <a:cs typeface="Verdana"/>
              </a:rPr>
              <a:t>and </a:t>
            </a:r>
            <a:r>
              <a:rPr sz="2200" i="1" dirty="0">
                <a:latin typeface="Verdana"/>
                <a:cs typeface="Verdana"/>
              </a:rPr>
              <a:t>accessories,</a:t>
            </a:r>
            <a:r>
              <a:rPr sz="2200" i="1" spc="-11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becoming</a:t>
            </a:r>
            <a:r>
              <a:rPr sz="2200" i="1" spc="-110" dirty="0">
                <a:latin typeface="Verdana"/>
                <a:cs typeface="Verdana"/>
              </a:rPr>
              <a:t> </a:t>
            </a:r>
            <a:r>
              <a:rPr sz="2200" i="1" spc="-70" dirty="0">
                <a:latin typeface="Verdana"/>
                <a:cs typeface="Verdana"/>
              </a:rPr>
              <a:t>a</a:t>
            </a:r>
            <a:r>
              <a:rPr sz="2200" i="1" spc="-105" dirty="0">
                <a:latin typeface="Verdana"/>
                <a:cs typeface="Verdana"/>
              </a:rPr>
              <a:t> </a:t>
            </a:r>
            <a:r>
              <a:rPr sz="2200" i="1" spc="-50" dirty="0">
                <a:latin typeface="Verdana"/>
                <a:cs typeface="Verdana"/>
              </a:rPr>
              <a:t>key</a:t>
            </a:r>
            <a:r>
              <a:rPr sz="2200" i="1" spc="-11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player </a:t>
            </a:r>
            <a:r>
              <a:rPr sz="2200" i="1" spc="-120" dirty="0">
                <a:latin typeface="Verdana"/>
                <a:cs typeface="Verdana"/>
              </a:rPr>
              <a:t>in</a:t>
            </a:r>
            <a:r>
              <a:rPr sz="2200" i="1" spc="-150" dirty="0">
                <a:latin typeface="Verdana"/>
                <a:cs typeface="Verdana"/>
              </a:rPr>
              <a:t> </a:t>
            </a:r>
            <a:r>
              <a:rPr sz="2200" i="1" spc="-40" dirty="0">
                <a:latin typeface="Verdana"/>
                <a:cs typeface="Verdana"/>
              </a:rPr>
              <a:t>online</a:t>
            </a:r>
            <a:r>
              <a:rPr sz="2200" i="1" spc="-150" dirty="0">
                <a:latin typeface="Verdana"/>
                <a:cs typeface="Verdana"/>
              </a:rPr>
              <a:t> </a:t>
            </a:r>
            <a:r>
              <a:rPr sz="2200" i="1" spc="-45" dirty="0">
                <a:latin typeface="Verdana"/>
                <a:cs typeface="Verdana"/>
              </a:rPr>
              <a:t>fashion</a:t>
            </a:r>
            <a:r>
              <a:rPr sz="2200" i="1" spc="-15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retail.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90570" y="1181809"/>
            <a:ext cx="8952230" cy="20389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-315" dirty="0">
                <a:latin typeface="Arial Black"/>
                <a:cs typeface="Arial Black"/>
              </a:rPr>
              <a:t>Key</a:t>
            </a:r>
            <a:r>
              <a:rPr sz="3250" spc="-310" dirty="0">
                <a:latin typeface="Arial Black"/>
                <a:cs typeface="Arial Black"/>
              </a:rPr>
              <a:t> </a:t>
            </a:r>
            <a:r>
              <a:rPr sz="3250" spc="-105" dirty="0">
                <a:latin typeface="Arial Black"/>
                <a:cs typeface="Arial Black"/>
              </a:rPr>
              <a:t>Aspects</a:t>
            </a:r>
            <a:endParaRPr sz="3250">
              <a:latin typeface="Arial Black"/>
              <a:cs typeface="Arial Black"/>
            </a:endParaRPr>
          </a:p>
          <a:p>
            <a:pPr marL="427355" marR="5080">
              <a:lnSpc>
                <a:spcPct val="118100"/>
              </a:lnSpc>
              <a:spcBef>
                <a:spcPts val="2770"/>
              </a:spcBef>
            </a:pPr>
            <a:r>
              <a:rPr sz="2150" b="1" spc="-120" dirty="0">
                <a:latin typeface="Verdana"/>
                <a:cs typeface="Verdana"/>
              </a:rPr>
              <a:t>Product</a:t>
            </a:r>
            <a:r>
              <a:rPr sz="2150" b="1" spc="-100" dirty="0">
                <a:latin typeface="Verdana"/>
                <a:cs typeface="Verdana"/>
              </a:rPr>
              <a:t> </a:t>
            </a:r>
            <a:r>
              <a:rPr sz="2150" b="1" spc="-180" dirty="0">
                <a:latin typeface="Verdana"/>
                <a:cs typeface="Verdana"/>
              </a:rPr>
              <a:t>Range:</a:t>
            </a:r>
            <a:r>
              <a:rPr sz="2150" b="1" spc="-105" dirty="0">
                <a:latin typeface="Verdana"/>
                <a:cs typeface="Verdana"/>
              </a:rPr>
              <a:t> </a:t>
            </a:r>
            <a:r>
              <a:rPr sz="2150" spc="55" dirty="0">
                <a:latin typeface="Verdana"/>
                <a:cs typeface="Verdana"/>
              </a:rPr>
              <a:t>Wide</a:t>
            </a:r>
            <a:r>
              <a:rPr sz="2150" spc="-90" dirty="0">
                <a:latin typeface="Verdana"/>
                <a:cs typeface="Verdana"/>
              </a:rPr>
              <a:t> </a:t>
            </a:r>
            <a:r>
              <a:rPr sz="2150" dirty="0">
                <a:latin typeface="Verdana"/>
                <a:cs typeface="Verdana"/>
              </a:rPr>
              <a:t>selection</a:t>
            </a:r>
            <a:r>
              <a:rPr sz="2150" spc="-95" dirty="0">
                <a:latin typeface="Verdana"/>
                <a:cs typeface="Verdana"/>
              </a:rPr>
              <a:t> </a:t>
            </a:r>
            <a:r>
              <a:rPr sz="2150" spc="50" dirty="0">
                <a:latin typeface="Verdana"/>
                <a:cs typeface="Verdana"/>
              </a:rPr>
              <a:t>of</a:t>
            </a:r>
            <a:r>
              <a:rPr sz="2150" spc="-95" dirty="0">
                <a:latin typeface="Verdana"/>
                <a:cs typeface="Verdana"/>
              </a:rPr>
              <a:t> </a:t>
            </a:r>
            <a:r>
              <a:rPr sz="2150" spc="-35" dirty="0">
                <a:latin typeface="Verdana"/>
                <a:cs typeface="Verdana"/>
              </a:rPr>
              <a:t>clothing,</a:t>
            </a:r>
            <a:r>
              <a:rPr sz="2150" spc="-95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footwear, </a:t>
            </a:r>
            <a:r>
              <a:rPr sz="2150" dirty="0">
                <a:latin typeface="Verdana"/>
                <a:cs typeface="Verdana"/>
              </a:rPr>
              <a:t>accessories,</a:t>
            </a:r>
            <a:r>
              <a:rPr sz="2150" spc="-95" dirty="0">
                <a:latin typeface="Verdana"/>
                <a:cs typeface="Verdana"/>
              </a:rPr>
              <a:t> </a:t>
            </a:r>
            <a:r>
              <a:rPr sz="2150" spc="-30" dirty="0">
                <a:latin typeface="Verdana"/>
                <a:cs typeface="Verdana"/>
              </a:rPr>
              <a:t>beauty</a:t>
            </a:r>
            <a:r>
              <a:rPr sz="2150" spc="-95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products,</a:t>
            </a:r>
            <a:r>
              <a:rPr sz="2150" spc="-90" dirty="0">
                <a:latin typeface="Verdana"/>
                <a:cs typeface="Verdana"/>
              </a:rPr>
              <a:t> </a:t>
            </a:r>
            <a:r>
              <a:rPr sz="2150" spc="-45" dirty="0">
                <a:latin typeface="Verdana"/>
                <a:cs typeface="Verdana"/>
              </a:rPr>
              <a:t>and</a:t>
            </a:r>
            <a:r>
              <a:rPr sz="2150" spc="-95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home</a:t>
            </a:r>
            <a:r>
              <a:rPr sz="2150" spc="-90" dirty="0">
                <a:latin typeface="Verdana"/>
                <a:cs typeface="Verdana"/>
              </a:rPr>
              <a:t> </a:t>
            </a:r>
            <a:r>
              <a:rPr sz="2150" spc="50" dirty="0">
                <a:latin typeface="Verdana"/>
                <a:cs typeface="Verdana"/>
              </a:rPr>
              <a:t>decor</a:t>
            </a:r>
            <a:r>
              <a:rPr sz="2150" spc="-95" dirty="0">
                <a:latin typeface="Verdana"/>
                <a:cs typeface="Verdana"/>
              </a:rPr>
              <a:t> </a:t>
            </a:r>
            <a:r>
              <a:rPr sz="2150" spc="-45" dirty="0">
                <a:latin typeface="Verdana"/>
                <a:cs typeface="Verdana"/>
              </a:rPr>
              <a:t>from</a:t>
            </a:r>
            <a:r>
              <a:rPr sz="2150" spc="-95" dirty="0">
                <a:latin typeface="Verdana"/>
                <a:cs typeface="Verdana"/>
              </a:rPr>
              <a:t> </a:t>
            </a:r>
            <a:r>
              <a:rPr sz="2150" spc="-125" dirty="0">
                <a:latin typeface="Verdana"/>
                <a:cs typeface="Verdana"/>
              </a:rPr>
              <a:t>Indian</a:t>
            </a:r>
            <a:r>
              <a:rPr sz="2150" spc="-90" dirty="0">
                <a:latin typeface="Verdana"/>
                <a:cs typeface="Verdana"/>
              </a:rPr>
              <a:t> </a:t>
            </a:r>
            <a:r>
              <a:rPr sz="2150" spc="-25" dirty="0">
                <a:latin typeface="Verdana"/>
                <a:cs typeface="Verdana"/>
              </a:rPr>
              <a:t>and </a:t>
            </a:r>
            <a:r>
              <a:rPr sz="2150" spc="-60" dirty="0">
                <a:latin typeface="Verdana"/>
                <a:cs typeface="Verdana"/>
              </a:rPr>
              <a:t>international</a:t>
            </a:r>
            <a:r>
              <a:rPr sz="2150" spc="-90" dirty="0">
                <a:latin typeface="Verdana"/>
                <a:cs typeface="Verdana"/>
              </a:rPr>
              <a:t> </a:t>
            </a:r>
            <a:r>
              <a:rPr sz="2150" spc="-10" dirty="0">
                <a:latin typeface="Verdana"/>
                <a:cs typeface="Verdana"/>
              </a:rPr>
              <a:t>brands.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6579" y="-1"/>
            <a:ext cx="6211419" cy="227966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00064" y="6914479"/>
            <a:ext cx="4552315" cy="908685"/>
          </a:xfrm>
          <a:custGeom>
            <a:avLst/>
            <a:gdLst/>
            <a:ahLst/>
            <a:cxnLst/>
            <a:rect l="l" t="t" r="r" b="b"/>
            <a:pathLst>
              <a:path w="4552315" h="908684">
                <a:moveTo>
                  <a:pt x="4391326" y="908303"/>
                </a:moveTo>
                <a:lnTo>
                  <a:pt x="161924" y="908303"/>
                </a:lnTo>
                <a:lnTo>
                  <a:pt x="118877" y="902520"/>
                </a:lnTo>
                <a:lnTo>
                  <a:pt x="80197" y="886200"/>
                </a:lnTo>
                <a:lnTo>
                  <a:pt x="47425" y="860884"/>
                </a:lnTo>
                <a:lnTo>
                  <a:pt x="22106" y="828116"/>
                </a:lnTo>
                <a:lnTo>
                  <a:pt x="5783" y="789438"/>
                </a:lnTo>
                <a:lnTo>
                  <a:pt x="0" y="746394"/>
                </a:lnTo>
                <a:lnTo>
                  <a:pt x="0" y="161909"/>
                </a:lnTo>
                <a:lnTo>
                  <a:pt x="5783" y="118864"/>
                </a:lnTo>
                <a:lnTo>
                  <a:pt x="22106" y="80187"/>
                </a:lnTo>
                <a:lnTo>
                  <a:pt x="47425" y="47419"/>
                </a:lnTo>
                <a:lnTo>
                  <a:pt x="80197" y="22103"/>
                </a:lnTo>
                <a:lnTo>
                  <a:pt x="118877" y="5782"/>
                </a:lnTo>
                <a:lnTo>
                  <a:pt x="161923" y="0"/>
                </a:lnTo>
                <a:lnTo>
                  <a:pt x="4391327" y="0"/>
                </a:lnTo>
                <a:lnTo>
                  <a:pt x="4434371" y="5782"/>
                </a:lnTo>
                <a:lnTo>
                  <a:pt x="4473049" y="22103"/>
                </a:lnTo>
                <a:lnTo>
                  <a:pt x="4505817" y="47419"/>
                </a:lnTo>
                <a:lnTo>
                  <a:pt x="4531132" y="80187"/>
                </a:lnTo>
                <a:lnTo>
                  <a:pt x="4547453" y="118864"/>
                </a:lnTo>
                <a:lnTo>
                  <a:pt x="4552271" y="154729"/>
                </a:lnTo>
                <a:lnTo>
                  <a:pt x="4552271" y="753573"/>
                </a:lnTo>
                <a:lnTo>
                  <a:pt x="4531132" y="828116"/>
                </a:lnTo>
                <a:lnTo>
                  <a:pt x="4505817" y="860884"/>
                </a:lnTo>
                <a:lnTo>
                  <a:pt x="4473049" y="886200"/>
                </a:lnTo>
                <a:lnTo>
                  <a:pt x="4434371" y="902520"/>
                </a:lnTo>
                <a:lnTo>
                  <a:pt x="4391326" y="90830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0167" y="8119384"/>
            <a:ext cx="4971415" cy="908685"/>
          </a:xfrm>
          <a:custGeom>
            <a:avLst/>
            <a:gdLst/>
            <a:ahLst/>
            <a:cxnLst/>
            <a:rect l="l" t="t" r="r" b="b"/>
            <a:pathLst>
              <a:path w="4971415" h="908684">
                <a:moveTo>
                  <a:pt x="4809078" y="908325"/>
                </a:moveTo>
                <a:lnTo>
                  <a:pt x="161756" y="908325"/>
                </a:lnTo>
                <a:lnTo>
                  <a:pt x="118774" y="902549"/>
                </a:lnTo>
                <a:lnTo>
                  <a:pt x="80094" y="886222"/>
                </a:lnTo>
                <a:lnTo>
                  <a:pt x="47322" y="860899"/>
                </a:lnTo>
                <a:lnTo>
                  <a:pt x="22003" y="828124"/>
                </a:lnTo>
                <a:lnTo>
                  <a:pt x="5680" y="789441"/>
                </a:lnTo>
                <a:lnTo>
                  <a:pt x="0" y="747161"/>
                </a:lnTo>
                <a:lnTo>
                  <a:pt x="0" y="161142"/>
                </a:lnTo>
                <a:lnTo>
                  <a:pt x="5680" y="118864"/>
                </a:lnTo>
                <a:lnTo>
                  <a:pt x="22003" y="80187"/>
                </a:lnTo>
                <a:lnTo>
                  <a:pt x="47322" y="47419"/>
                </a:lnTo>
                <a:lnTo>
                  <a:pt x="80094" y="22103"/>
                </a:lnTo>
                <a:lnTo>
                  <a:pt x="118774" y="5782"/>
                </a:lnTo>
                <a:lnTo>
                  <a:pt x="161820" y="0"/>
                </a:lnTo>
                <a:lnTo>
                  <a:pt x="4809014" y="0"/>
                </a:lnTo>
                <a:lnTo>
                  <a:pt x="4852060" y="5782"/>
                </a:lnTo>
                <a:lnTo>
                  <a:pt x="4890743" y="22103"/>
                </a:lnTo>
                <a:lnTo>
                  <a:pt x="4923518" y="47419"/>
                </a:lnTo>
                <a:lnTo>
                  <a:pt x="4948841" y="80187"/>
                </a:lnTo>
                <a:lnTo>
                  <a:pt x="4965167" y="118864"/>
                </a:lnTo>
                <a:lnTo>
                  <a:pt x="4970850" y="161142"/>
                </a:lnTo>
                <a:lnTo>
                  <a:pt x="4970850" y="747161"/>
                </a:lnTo>
                <a:lnTo>
                  <a:pt x="4965167" y="789441"/>
                </a:lnTo>
                <a:lnTo>
                  <a:pt x="4948841" y="828124"/>
                </a:lnTo>
                <a:lnTo>
                  <a:pt x="4923518" y="860899"/>
                </a:lnTo>
                <a:lnTo>
                  <a:pt x="4890743" y="886222"/>
                </a:lnTo>
                <a:lnTo>
                  <a:pt x="4852060" y="902549"/>
                </a:lnTo>
                <a:lnTo>
                  <a:pt x="4809078" y="90832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76967" y="6914479"/>
            <a:ext cx="3406140" cy="908685"/>
          </a:xfrm>
          <a:custGeom>
            <a:avLst/>
            <a:gdLst/>
            <a:ahLst/>
            <a:cxnLst/>
            <a:rect l="l" t="t" r="r" b="b"/>
            <a:pathLst>
              <a:path w="3406140" h="908684">
                <a:moveTo>
                  <a:pt x="3243711" y="908303"/>
                </a:moveTo>
                <a:lnTo>
                  <a:pt x="161909" y="908303"/>
                </a:lnTo>
                <a:lnTo>
                  <a:pt x="118864" y="902520"/>
                </a:lnTo>
                <a:lnTo>
                  <a:pt x="80187" y="886200"/>
                </a:lnTo>
                <a:lnTo>
                  <a:pt x="47419" y="860884"/>
                </a:lnTo>
                <a:lnTo>
                  <a:pt x="22103" y="828116"/>
                </a:lnTo>
                <a:lnTo>
                  <a:pt x="5782" y="789438"/>
                </a:lnTo>
                <a:lnTo>
                  <a:pt x="0" y="746395"/>
                </a:lnTo>
                <a:lnTo>
                  <a:pt x="0" y="161908"/>
                </a:lnTo>
                <a:lnTo>
                  <a:pt x="5782" y="118864"/>
                </a:lnTo>
                <a:lnTo>
                  <a:pt x="22103" y="80187"/>
                </a:lnTo>
                <a:lnTo>
                  <a:pt x="47419" y="47419"/>
                </a:lnTo>
                <a:lnTo>
                  <a:pt x="80187" y="22103"/>
                </a:lnTo>
                <a:lnTo>
                  <a:pt x="118864" y="5782"/>
                </a:lnTo>
                <a:lnTo>
                  <a:pt x="161908" y="0"/>
                </a:lnTo>
                <a:lnTo>
                  <a:pt x="3243713" y="0"/>
                </a:lnTo>
                <a:lnTo>
                  <a:pt x="3286756" y="5782"/>
                </a:lnTo>
                <a:lnTo>
                  <a:pt x="3325434" y="22103"/>
                </a:lnTo>
                <a:lnTo>
                  <a:pt x="3358202" y="47419"/>
                </a:lnTo>
                <a:lnTo>
                  <a:pt x="3383518" y="80187"/>
                </a:lnTo>
                <a:lnTo>
                  <a:pt x="3399838" y="118864"/>
                </a:lnTo>
                <a:lnTo>
                  <a:pt x="3405621" y="161908"/>
                </a:lnTo>
                <a:lnTo>
                  <a:pt x="3405621" y="746395"/>
                </a:lnTo>
                <a:lnTo>
                  <a:pt x="3399838" y="789438"/>
                </a:lnTo>
                <a:lnTo>
                  <a:pt x="3383518" y="828116"/>
                </a:lnTo>
                <a:lnTo>
                  <a:pt x="3358202" y="860884"/>
                </a:lnTo>
                <a:lnTo>
                  <a:pt x="3325434" y="886200"/>
                </a:lnTo>
                <a:lnTo>
                  <a:pt x="3286756" y="902520"/>
                </a:lnTo>
                <a:lnTo>
                  <a:pt x="3243711" y="90830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1384" y="8119384"/>
            <a:ext cx="3770629" cy="908685"/>
          </a:xfrm>
          <a:custGeom>
            <a:avLst/>
            <a:gdLst/>
            <a:ahLst/>
            <a:cxnLst/>
            <a:rect l="l" t="t" r="r" b="b"/>
            <a:pathLst>
              <a:path w="3770629" h="908684">
                <a:moveTo>
                  <a:pt x="3608165" y="908325"/>
                </a:moveTo>
                <a:lnTo>
                  <a:pt x="161874" y="908325"/>
                </a:lnTo>
                <a:lnTo>
                  <a:pt x="118892" y="902549"/>
                </a:lnTo>
                <a:lnTo>
                  <a:pt x="80209" y="886222"/>
                </a:lnTo>
                <a:lnTo>
                  <a:pt x="47434" y="860899"/>
                </a:lnTo>
                <a:lnTo>
                  <a:pt x="22111" y="828124"/>
                </a:lnTo>
                <a:lnTo>
                  <a:pt x="5785" y="789441"/>
                </a:lnTo>
                <a:lnTo>
                  <a:pt x="0" y="746395"/>
                </a:lnTo>
                <a:lnTo>
                  <a:pt x="0" y="161908"/>
                </a:lnTo>
                <a:lnTo>
                  <a:pt x="5785" y="118864"/>
                </a:lnTo>
                <a:lnTo>
                  <a:pt x="22111" y="80187"/>
                </a:lnTo>
                <a:lnTo>
                  <a:pt x="47434" y="47419"/>
                </a:lnTo>
                <a:lnTo>
                  <a:pt x="80209" y="22103"/>
                </a:lnTo>
                <a:lnTo>
                  <a:pt x="118892" y="5782"/>
                </a:lnTo>
                <a:lnTo>
                  <a:pt x="161938" y="0"/>
                </a:lnTo>
                <a:lnTo>
                  <a:pt x="3608101" y="0"/>
                </a:lnTo>
                <a:lnTo>
                  <a:pt x="3651147" y="5782"/>
                </a:lnTo>
                <a:lnTo>
                  <a:pt x="3689830" y="22103"/>
                </a:lnTo>
                <a:lnTo>
                  <a:pt x="3722606" y="47419"/>
                </a:lnTo>
                <a:lnTo>
                  <a:pt x="3747928" y="80187"/>
                </a:lnTo>
                <a:lnTo>
                  <a:pt x="3764255" y="118864"/>
                </a:lnTo>
                <a:lnTo>
                  <a:pt x="3770040" y="161908"/>
                </a:lnTo>
                <a:lnTo>
                  <a:pt x="3770040" y="746395"/>
                </a:lnTo>
                <a:lnTo>
                  <a:pt x="3764255" y="789441"/>
                </a:lnTo>
                <a:lnTo>
                  <a:pt x="3747928" y="828124"/>
                </a:lnTo>
                <a:lnTo>
                  <a:pt x="3722606" y="860899"/>
                </a:lnTo>
                <a:lnTo>
                  <a:pt x="3689830" y="886222"/>
                </a:lnTo>
                <a:lnTo>
                  <a:pt x="3651147" y="902549"/>
                </a:lnTo>
                <a:lnTo>
                  <a:pt x="3608165" y="90832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2006529" y="6914479"/>
            <a:ext cx="5810250" cy="2581910"/>
            <a:chOff x="12006529" y="6914479"/>
            <a:chExt cx="5810250" cy="25819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42820" y="7822783"/>
              <a:ext cx="1673554" cy="16735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006517" y="6914489"/>
              <a:ext cx="4917440" cy="2113280"/>
            </a:xfrm>
            <a:custGeom>
              <a:avLst/>
              <a:gdLst/>
              <a:ahLst/>
              <a:cxnLst/>
              <a:rect l="l" t="t" r="r" b="b"/>
              <a:pathLst>
                <a:path w="4917440" h="2113279">
                  <a:moveTo>
                    <a:pt x="3613010" y="1366812"/>
                  </a:moveTo>
                  <a:lnTo>
                    <a:pt x="3607231" y="1323771"/>
                  </a:lnTo>
                  <a:lnTo>
                    <a:pt x="3590899" y="1285087"/>
                  </a:lnTo>
                  <a:lnTo>
                    <a:pt x="3565575" y="1252321"/>
                  </a:lnTo>
                  <a:lnTo>
                    <a:pt x="3532797" y="1227010"/>
                  </a:lnTo>
                  <a:lnTo>
                    <a:pt x="3494125" y="1210678"/>
                  </a:lnTo>
                  <a:lnTo>
                    <a:pt x="3451072" y="1204899"/>
                  </a:lnTo>
                  <a:lnTo>
                    <a:pt x="369303" y="1204899"/>
                  </a:lnTo>
                  <a:lnTo>
                    <a:pt x="326250" y="1210678"/>
                  </a:lnTo>
                  <a:lnTo>
                    <a:pt x="287566" y="1227010"/>
                  </a:lnTo>
                  <a:lnTo>
                    <a:pt x="254800" y="1252321"/>
                  </a:lnTo>
                  <a:lnTo>
                    <a:pt x="229476" y="1285087"/>
                  </a:lnTo>
                  <a:lnTo>
                    <a:pt x="213144" y="1323771"/>
                  </a:lnTo>
                  <a:lnTo>
                    <a:pt x="207365" y="1366812"/>
                  </a:lnTo>
                  <a:lnTo>
                    <a:pt x="207365" y="1951291"/>
                  </a:lnTo>
                  <a:lnTo>
                    <a:pt x="213144" y="1994344"/>
                  </a:lnTo>
                  <a:lnTo>
                    <a:pt x="229476" y="2033028"/>
                  </a:lnTo>
                  <a:lnTo>
                    <a:pt x="254800" y="2065794"/>
                  </a:lnTo>
                  <a:lnTo>
                    <a:pt x="287566" y="2091118"/>
                  </a:lnTo>
                  <a:lnTo>
                    <a:pt x="326250" y="2107450"/>
                  </a:lnTo>
                  <a:lnTo>
                    <a:pt x="369239" y="2113229"/>
                  </a:lnTo>
                  <a:lnTo>
                    <a:pt x="3451136" y="2113229"/>
                  </a:lnTo>
                  <a:lnTo>
                    <a:pt x="3494125" y="2107450"/>
                  </a:lnTo>
                  <a:lnTo>
                    <a:pt x="3532797" y="2091118"/>
                  </a:lnTo>
                  <a:lnTo>
                    <a:pt x="3565575" y="2065794"/>
                  </a:lnTo>
                  <a:lnTo>
                    <a:pt x="3590899" y="2033028"/>
                  </a:lnTo>
                  <a:lnTo>
                    <a:pt x="3607231" y="1994344"/>
                  </a:lnTo>
                  <a:lnTo>
                    <a:pt x="3613010" y="1951291"/>
                  </a:lnTo>
                  <a:lnTo>
                    <a:pt x="3613010" y="1366812"/>
                  </a:lnTo>
                  <a:close/>
                </a:path>
                <a:path w="4917440" h="2113279">
                  <a:moveTo>
                    <a:pt x="4917338" y="161899"/>
                  </a:moveTo>
                  <a:lnTo>
                    <a:pt x="4911560" y="118859"/>
                  </a:lnTo>
                  <a:lnTo>
                    <a:pt x="4895240" y="80187"/>
                  </a:lnTo>
                  <a:lnTo>
                    <a:pt x="4869929" y="47421"/>
                  </a:lnTo>
                  <a:lnTo>
                    <a:pt x="4837150" y="22098"/>
                  </a:lnTo>
                  <a:lnTo>
                    <a:pt x="4798479" y="5778"/>
                  </a:lnTo>
                  <a:lnTo>
                    <a:pt x="4755439" y="0"/>
                  </a:lnTo>
                  <a:lnTo>
                    <a:pt x="161912" y="0"/>
                  </a:lnTo>
                  <a:lnTo>
                    <a:pt x="118872" y="5778"/>
                  </a:lnTo>
                  <a:lnTo>
                    <a:pt x="80187" y="22098"/>
                  </a:lnTo>
                  <a:lnTo>
                    <a:pt x="47421" y="47421"/>
                  </a:lnTo>
                  <a:lnTo>
                    <a:pt x="22110" y="80187"/>
                  </a:lnTo>
                  <a:lnTo>
                    <a:pt x="5791" y="118859"/>
                  </a:lnTo>
                  <a:lnTo>
                    <a:pt x="0" y="161899"/>
                  </a:lnTo>
                  <a:lnTo>
                    <a:pt x="0" y="746391"/>
                  </a:lnTo>
                  <a:lnTo>
                    <a:pt x="5791" y="789432"/>
                  </a:lnTo>
                  <a:lnTo>
                    <a:pt x="22110" y="828116"/>
                  </a:lnTo>
                  <a:lnTo>
                    <a:pt x="47421" y="860882"/>
                  </a:lnTo>
                  <a:lnTo>
                    <a:pt x="80187" y="886193"/>
                  </a:lnTo>
                  <a:lnTo>
                    <a:pt x="118872" y="902512"/>
                  </a:lnTo>
                  <a:lnTo>
                    <a:pt x="161912" y="908304"/>
                  </a:lnTo>
                  <a:lnTo>
                    <a:pt x="4755439" y="908304"/>
                  </a:lnTo>
                  <a:lnTo>
                    <a:pt x="4798479" y="902512"/>
                  </a:lnTo>
                  <a:lnTo>
                    <a:pt x="4837150" y="886193"/>
                  </a:lnTo>
                  <a:lnTo>
                    <a:pt x="4869929" y="860882"/>
                  </a:lnTo>
                  <a:lnTo>
                    <a:pt x="4895240" y="828116"/>
                  </a:lnTo>
                  <a:lnTo>
                    <a:pt x="4911560" y="789432"/>
                  </a:lnTo>
                  <a:lnTo>
                    <a:pt x="4917338" y="746391"/>
                  </a:lnTo>
                  <a:lnTo>
                    <a:pt x="4917338" y="1618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77154" y="1482480"/>
            <a:ext cx="1379932" cy="96493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0"/>
            <a:ext cx="1824355" cy="10287000"/>
            <a:chOff x="0" y="0"/>
            <a:chExt cx="1824355" cy="102870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66" y="8811055"/>
              <a:ext cx="1760780" cy="96495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0"/>
              <a:ext cx="684530" cy="10287000"/>
            </a:xfrm>
            <a:custGeom>
              <a:avLst/>
              <a:gdLst/>
              <a:ahLst/>
              <a:cxnLst/>
              <a:rect l="l" t="t" r="r" b="b"/>
              <a:pathLst>
                <a:path w="684530" h="10287000">
                  <a:moveTo>
                    <a:pt x="0" y="10286999"/>
                  </a:moveTo>
                  <a:lnTo>
                    <a:pt x="0" y="0"/>
                  </a:lnTo>
                  <a:lnTo>
                    <a:pt x="684114" y="0"/>
                  </a:lnTo>
                  <a:lnTo>
                    <a:pt x="684114" y="10286999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387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7369014" y="729013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15676" y="222050"/>
                </a:moveTo>
                <a:lnTo>
                  <a:pt x="10105" y="216796"/>
                </a:lnTo>
                <a:lnTo>
                  <a:pt x="2699" y="206689"/>
                </a:lnTo>
                <a:lnTo>
                  <a:pt x="0" y="195428"/>
                </a:lnTo>
                <a:lnTo>
                  <a:pt x="2035" y="184028"/>
                </a:lnTo>
                <a:lnTo>
                  <a:pt x="8835" y="173503"/>
                </a:lnTo>
                <a:lnTo>
                  <a:pt x="14086" y="167935"/>
                </a:lnTo>
                <a:lnTo>
                  <a:pt x="21196" y="164115"/>
                </a:lnTo>
                <a:lnTo>
                  <a:pt x="30271" y="165653"/>
                </a:lnTo>
                <a:lnTo>
                  <a:pt x="158292" y="160093"/>
                </a:lnTo>
                <a:lnTo>
                  <a:pt x="156339" y="31964"/>
                </a:lnTo>
                <a:lnTo>
                  <a:pt x="154268" y="22998"/>
                </a:lnTo>
                <a:lnTo>
                  <a:pt x="157665" y="15677"/>
                </a:lnTo>
                <a:lnTo>
                  <a:pt x="162919" y="10106"/>
                </a:lnTo>
                <a:lnTo>
                  <a:pt x="173027" y="2700"/>
                </a:lnTo>
                <a:lnTo>
                  <a:pt x="184288" y="0"/>
                </a:lnTo>
                <a:lnTo>
                  <a:pt x="195688" y="2035"/>
                </a:lnTo>
                <a:lnTo>
                  <a:pt x="206212" y="8834"/>
                </a:lnTo>
                <a:lnTo>
                  <a:pt x="211783" y="14088"/>
                </a:lnTo>
                <a:lnTo>
                  <a:pt x="215600" y="21199"/>
                </a:lnTo>
                <a:lnTo>
                  <a:pt x="214064" y="30270"/>
                </a:lnTo>
                <a:lnTo>
                  <a:pt x="219622" y="158294"/>
                </a:lnTo>
                <a:lnTo>
                  <a:pt x="281876" y="216999"/>
                </a:lnTo>
                <a:lnTo>
                  <a:pt x="221423" y="219625"/>
                </a:lnTo>
                <a:lnTo>
                  <a:pt x="222346" y="280131"/>
                </a:lnTo>
                <a:lnTo>
                  <a:pt x="160091" y="221424"/>
                </a:lnTo>
                <a:lnTo>
                  <a:pt x="31963" y="223378"/>
                </a:lnTo>
                <a:lnTo>
                  <a:pt x="22996" y="225447"/>
                </a:lnTo>
                <a:lnTo>
                  <a:pt x="15676" y="222050"/>
                </a:lnTo>
                <a:close/>
              </a:path>
              <a:path w="379730" h="379729">
                <a:moveTo>
                  <a:pt x="281876" y="216999"/>
                </a:moveTo>
                <a:lnTo>
                  <a:pt x="219622" y="158294"/>
                </a:lnTo>
                <a:lnTo>
                  <a:pt x="347754" y="156339"/>
                </a:lnTo>
                <a:lnTo>
                  <a:pt x="356718" y="154272"/>
                </a:lnTo>
                <a:lnTo>
                  <a:pt x="364040" y="157666"/>
                </a:lnTo>
                <a:lnTo>
                  <a:pt x="369611" y="162920"/>
                </a:lnTo>
                <a:lnTo>
                  <a:pt x="377017" y="173027"/>
                </a:lnTo>
                <a:lnTo>
                  <a:pt x="379717" y="184288"/>
                </a:lnTo>
                <a:lnTo>
                  <a:pt x="377681" y="195688"/>
                </a:lnTo>
                <a:lnTo>
                  <a:pt x="370881" y="206213"/>
                </a:lnTo>
                <a:lnTo>
                  <a:pt x="365627" y="211784"/>
                </a:lnTo>
                <a:lnTo>
                  <a:pt x="358517" y="215604"/>
                </a:lnTo>
                <a:lnTo>
                  <a:pt x="349446" y="214064"/>
                </a:lnTo>
                <a:lnTo>
                  <a:pt x="281876" y="216999"/>
                </a:lnTo>
                <a:close/>
              </a:path>
              <a:path w="379730" h="379729">
                <a:moveTo>
                  <a:pt x="173504" y="370882"/>
                </a:moveTo>
                <a:lnTo>
                  <a:pt x="167933" y="365628"/>
                </a:lnTo>
                <a:lnTo>
                  <a:pt x="164113" y="358520"/>
                </a:lnTo>
                <a:lnTo>
                  <a:pt x="165653" y="349447"/>
                </a:lnTo>
                <a:lnTo>
                  <a:pt x="160091" y="221424"/>
                </a:lnTo>
                <a:lnTo>
                  <a:pt x="222346" y="280131"/>
                </a:lnTo>
                <a:lnTo>
                  <a:pt x="223378" y="347753"/>
                </a:lnTo>
                <a:lnTo>
                  <a:pt x="225445" y="356720"/>
                </a:lnTo>
                <a:lnTo>
                  <a:pt x="222048" y="364042"/>
                </a:lnTo>
                <a:lnTo>
                  <a:pt x="216797" y="369610"/>
                </a:lnTo>
                <a:lnTo>
                  <a:pt x="206689" y="377017"/>
                </a:lnTo>
                <a:lnTo>
                  <a:pt x="195428" y="379717"/>
                </a:lnTo>
                <a:lnTo>
                  <a:pt x="184028" y="377682"/>
                </a:lnTo>
                <a:lnTo>
                  <a:pt x="173504" y="370882"/>
                </a:lnTo>
                <a:close/>
              </a:path>
            </a:pathLst>
          </a:custGeom>
          <a:solidFill>
            <a:srgbClr val="387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00064" y="861922"/>
            <a:ext cx="3524249" cy="110489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557491" y="1867232"/>
            <a:ext cx="242570" cy="1130300"/>
          </a:xfrm>
          <a:custGeom>
            <a:avLst/>
            <a:gdLst/>
            <a:ahLst/>
            <a:cxnLst/>
            <a:rect l="l" t="t" r="r" b="b"/>
            <a:pathLst>
              <a:path w="242570" h="1130300">
                <a:moveTo>
                  <a:pt x="207717" y="1130177"/>
                </a:moveTo>
                <a:lnTo>
                  <a:pt x="34322" y="1130177"/>
                </a:lnTo>
                <a:lnTo>
                  <a:pt x="20980" y="1127474"/>
                </a:lnTo>
                <a:lnTo>
                  <a:pt x="10069" y="1120108"/>
                </a:lnTo>
                <a:lnTo>
                  <a:pt x="2703" y="1109196"/>
                </a:lnTo>
                <a:lnTo>
                  <a:pt x="0" y="1095854"/>
                </a:lnTo>
                <a:lnTo>
                  <a:pt x="0" y="34296"/>
                </a:lnTo>
                <a:lnTo>
                  <a:pt x="2703" y="20958"/>
                </a:lnTo>
                <a:lnTo>
                  <a:pt x="10069" y="10055"/>
                </a:lnTo>
                <a:lnTo>
                  <a:pt x="20980" y="2699"/>
                </a:lnTo>
                <a:lnTo>
                  <a:pt x="34322" y="0"/>
                </a:lnTo>
                <a:lnTo>
                  <a:pt x="207717" y="0"/>
                </a:lnTo>
                <a:lnTo>
                  <a:pt x="221063" y="2699"/>
                </a:lnTo>
                <a:lnTo>
                  <a:pt x="231977" y="10055"/>
                </a:lnTo>
                <a:lnTo>
                  <a:pt x="239343" y="20958"/>
                </a:lnTo>
                <a:lnTo>
                  <a:pt x="241780" y="32983"/>
                </a:lnTo>
                <a:lnTo>
                  <a:pt x="33630" y="32983"/>
                </a:lnTo>
                <a:lnTo>
                  <a:pt x="32983" y="33630"/>
                </a:lnTo>
                <a:lnTo>
                  <a:pt x="32983" y="1096553"/>
                </a:lnTo>
                <a:lnTo>
                  <a:pt x="33630" y="1097193"/>
                </a:lnTo>
                <a:lnTo>
                  <a:pt x="241775" y="1097193"/>
                </a:lnTo>
                <a:lnTo>
                  <a:pt x="239343" y="1109196"/>
                </a:lnTo>
                <a:lnTo>
                  <a:pt x="231977" y="1120108"/>
                </a:lnTo>
                <a:lnTo>
                  <a:pt x="221063" y="1127474"/>
                </a:lnTo>
                <a:lnTo>
                  <a:pt x="207717" y="1130177"/>
                </a:lnTo>
                <a:close/>
              </a:path>
              <a:path w="242570" h="1130300">
                <a:moveTo>
                  <a:pt x="241775" y="1097193"/>
                </a:moveTo>
                <a:lnTo>
                  <a:pt x="208416" y="1097193"/>
                </a:lnTo>
                <a:lnTo>
                  <a:pt x="209063" y="1096553"/>
                </a:lnTo>
                <a:lnTo>
                  <a:pt x="209063" y="33630"/>
                </a:lnTo>
                <a:lnTo>
                  <a:pt x="208416" y="32983"/>
                </a:lnTo>
                <a:lnTo>
                  <a:pt x="241780" y="32983"/>
                </a:lnTo>
                <a:lnTo>
                  <a:pt x="242047" y="34296"/>
                </a:lnTo>
                <a:lnTo>
                  <a:pt x="242047" y="1095854"/>
                </a:lnTo>
                <a:lnTo>
                  <a:pt x="241775" y="1097193"/>
                </a:lnTo>
                <a:close/>
              </a:path>
            </a:pathLst>
          </a:custGeom>
          <a:solidFill>
            <a:srgbClr val="387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49271" y="2108606"/>
            <a:ext cx="242570" cy="889000"/>
          </a:xfrm>
          <a:custGeom>
            <a:avLst/>
            <a:gdLst/>
            <a:ahLst/>
            <a:cxnLst/>
            <a:rect l="l" t="t" r="r" b="b"/>
            <a:pathLst>
              <a:path w="242570" h="889000">
                <a:moveTo>
                  <a:pt x="211220" y="888803"/>
                </a:moveTo>
                <a:lnTo>
                  <a:pt x="30767" y="888803"/>
                </a:lnTo>
                <a:lnTo>
                  <a:pt x="18804" y="886380"/>
                </a:lnTo>
                <a:lnTo>
                  <a:pt x="9023" y="879779"/>
                </a:lnTo>
                <a:lnTo>
                  <a:pt x="2422" y="869998"/>
                </a:lnTo>
                <a:lnTo>
                  <a:pt x="0" y="858036"/>
                </a:lnTo>
                <a:lnTo>
                  <a:pt x="0" y="30767"/>
                </a:lnTo>
                <a:lnTo>
                  <a:pt x="2422" y="18807"/>
                </a:lnTo>
                <a:lnTo>
                  <a:pt x="9023" y="9025"/>
                </a:lnTo>
                <a:lnTo>
                  <a:pt x="18804" y="2423"/>
                </a:lnTo>
                <a:lnTo>
                  <a:pt x="30767" y="0"/>
                </a:lnTo>
                <a:lnTo>
                  <a:pt x="211220" y="0"/>
                </a:lnTo>
                <a:lnTo>
                  <a:pt x="223180" y="2423"/>
                </a:lnTo>
                <a:lnTo>
                  <a:pt x="232961" y="9025"/>
                </a:lnTo>
                <a:lnTo>
                  <a:pt x="239564" y="18807"/>
                </a:lnTo>
                <a:lnTo>
                  <a:pt x="241987" y="30767"/>
                </a:lnTo>
                <a:lnTo>
                  <a:pt x="241987" y="32983"/>
                </a:lnTo>
                <a:lnTo>
                  <a:pt x="32983" y="32983"/>
                </a:lnTo>
                <a:lnTo>
                  <a:pt x="32983" y="855819"/>
                </a:lnTo>
                <a:lnTo>
                  <a:pt x="241987" y="855819"/>
                </a:lnTo>
                <a:lnTo>
                  <a:pt x="241987" y="858036"/>
                </a:lnTo>
                <a:lnTo>
                  <a:pt x="239564" y="869998"/>
                </a:lnTo>
                <a:lnTo>
                  <a:pt x="232961" y="879779"/>
                </a:lnTo>
                <a:lnTo>
                  <a:pt x="223180" y="886380"/>
                </a:lnTo>
                <a:lnTo>
                  <a:pt x="211220" y="888803"/>
                </a:lnTo>
                <a:close/>
              </a:path>
              <a:path w="242570" h="889000">
                <a:moveTo>
                  <a:pt x="241987" y="855819"/>
                </a:moveTo>
                <a:lnTo>
                  <a:pt x="209004" y="855819"/>
                </a:lnTo>
                <a:lnTo>
                  <a:pt x="209004" y="32983"/>
                </a:lnTo>
                <a:lnTo>
                  <a:pt x="241987" y="32983"/>
                </a:lnTo>
                <a:lnTo>
                  <a:pt x="241987" y="855819"/>
                </a:lnTo>
                <a:close/>
              </a:path>
            </a:pathLst>
          </a:custGeom>
          <a:solidFill>
            <a:srgbClr val="387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65717" y="2139835"/>
            <a:ext cx="242570" cy="857885"/>
          </a:xfrm>
          <a:custGeom>
            <a:avLst/>
            <a:gdLst/>
            <a:ahLst/>
            <a:cxnLst/>
            <a:rect l="l" t="t" r="r" b="b"/>
            <a:pathLst>
              <a:path w="242570" h="857885">
                <a:moveTo>
                  <a:pt x="211248" y="857574"/>
                </a:moveTo>
                <a:lnTo>
                  <a:pt x="30767" y="857574"/>
                </a:lnTo>
                <a:lnTo>
                  <a:pt x="18796" y="855151"/>
                </a:lnTo>
                <a:lnTo>
                  <a:pt x="9015" y="848550"/>
                </a:lnTo>
                <a:lnTo>
                  <a:pt x="2419" y="838769"/>
                </a:lnTo>
                <a:lnTo>
                  <a:pt x="0" y="826807"/>
                </a:lnTo>
                <a:lnTo>
                  <a:pt x="0" y="30773"/>
                </a:lnTo>
                <a:lnTo>
                  <a:pt x="2419" y="18810"/>
                </a:lnTo>
                <a:lnTo>
                  <a:pt x="9015" y="9026"/>
                </a:lnTo>
                <a:lnTo>
                  <a:pt x="18796" y="2423"/>
                </a:lnTo>
                <a:lnTo>
                  <a:pt x="30767" y="0"/>
                </a:lnTo>
                <a:lnTo>
                  <a:pt x="211248" y="0"/>
                </a:lnTo>
                <a:lnTo>
                  <a:pt x="223208" y="2423"/>
                </a:lnTo>
                <a:lnTo>
                  <a:pt x="232990" y="9026"/>
                </a:lnTo>
                <a:lnTo>
                  <a:pt x="239592" y="18810"/>
                </a:lnTo>
                <a:lnTo>
                  <a:pt x="242016" y="30773"/>
                </a:lnTo>
                <a:lnTo>
                  <a:pt x="242016" y="32983"/>
                </a:lnTo>
                <a:lnTo>
                  <a:pt x="32983" y="32983"/>
                </a:lnTo>
                <a:lnTo>
                  <a:pt x="32983" y="824590"/>
                </a:lnTo>
                <a:lnTo>
                  <a:pt x="242016" y="824590"/>
                </a:lnTo>
                <a:lnTo>
                  <a:pt x="242016" y="826807"/>
                </a:lnTo>
                <a:lnTo>
                  <a:pt x="239592" y="838769"/>
                </a:lnTo>
                <a:lnTo>
                  <a:pt x="232990" y="848550"/>
                </a:lnTo>
                <a:lnTo>
                  <a:pt x="223208" y="855151"/>
                </a:lnTo>
                <a:lnTo>
                  <a:pt x="211248" y="857574"/>
                </a:lnTo>
                <a:close/>
              </a:path>
              <a:path w="242570" h="857885">
                <a:moveTo>
                  <a:pt x="242016" y="824590"/>
                </a:moveTo>
                <a:lnTo>
                  <a:pt x="209032" y="824590"/>
                </a:lnTo>
                <a:lnTo>
                  <a:pt x="209032" y="32983"/>
                </a:lnTo>
                <a:lnTo>
                  <a:pt x="242016" y="32983"/>
                </a:lnTo>
                <a:lnTo>
                  <a:pt x="242016" y="824590"/>
                </a:lnTo>
                <a:close/>
              </a:path>
            </a:pathLst>
          </a:custGeom>
          <a:solidFill>
            <a:srgbClr val="387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40893" y="2409456"/>
            <a:ext cx="242570" cy="588010"/>
          </a:xfrm>
          <a:custGeom>
            <a:avLst/>
            <a:gdLst/>
            <a:ahLst/>
            <a:cxnLst/>
            <a:rect l="l" t="t" r="r" b="b"/>
            <a:pathLst>
              <a:path w="242570" h="588010">
                <a:moveTo>
                  <a:pt x="212869" y="587952"/>
                </a:moveTo>
                <a:lnTo>
                  <a:pt x="29170" y="587952"/>
                </a:lnTo>
                <a:lnTo>
                  <a:pt x="17816" y="585657"/>
                </a:lnTo>
                <a:lnTo>
                  <a:pt x="8544" y="579401"/>
                </a:lnTo>
                <a:lnTo>
                  <a:pt x="2292" y="570136"/>
                </a:lnTo>
                <a:lnTo>
                  <a:pt x="0" y="558808"/>
                </a:lnTo>
                <a:lnTo>
                  <a:pt x="0" y="29164"/>
                </a:lnTo>
                <a:lnTo>
                  <a:pt x="2292" y="17825"/>
                </a:lnTo>
                <a:lnTo>
                  <a:pt x="8544" y="8553"/>
                </a:lnTo>
                <a:lnTo>
                  <a:pt x="17816" y="2296"/>
                </a:lnTo>
                <a:lnTo>
                  <a:pt x="29170" y="0"/>
                </a:lnTo>
                <a:lnTo>
                  <a:pt x="212869" y="0"/>
                </a:lnTo>
                <a:lnTo>
                  <a:pt x="224223" y="2296"/>
                </a:lnTo>
                <a:lnTo>
                  <a:pt x="233496" y="8553"/>
                </a:lnTo>
                <a:lnTo>
                  <a:pt x="239747" y="17825"/>
                </a:lnTo>
                <a:lnTo>
                  <a:pt x="242040" y="29164"/>
                </a:lnTo>
                <a:lnTo>
                  <a:pt x="242040" y="32983"/>
                </a:lnTo>
                <a:lnTo>
                  <a:pt x="32983" y="32983"/>
                </a:lnTo>
                <a:lnTo>
                  <a:pt x="32983" y="554969"/>
                </a:lnTo>
                <a:lnTo>
                  <a:pt x="242040" y="554969"/>
                </a:lnTo>
                <a:lnTo>
                  <a:pt x="242040" y="558808"/>
                </a:lnTo>
                <a:lnTo>
                  <a:pt x="239747" y="570136"/>
                </a:lnTo>
                <a:lnTo>
                  <a:pt x="233496" y="579401"/>
                </a:lnTo>
                <a:lnTo>
                  <a:pt x="224223" y="585657"/>
                </a:lnTo>
                <a:lnTo>
                  <a:pt x="212869" y="587952"/>
                </a:lnTo>
                <a:close/>
              </a:path>
              <a:path w="242570" h="588010">
                <a:moveTo>
                  <a:pt x="242040" y="554969"/>
                </a:moveTo>
                <a:lnTo>
                  <a:pt x="209056" y="554969"/>
                </a:lnTo>
                <a:lnTo>
                  <a:pt x="209056" y="32983"/>
                </a:lnTo>
                <a:lnTo>
                  <a:pt x="242040" y="32983"/>
                </a:lnTo>
                <a:lnTo>
                  <a:pt x="242040" y="554969"/>
                </a:lnTo>
                <a:close/>
              </a:path>
            </a:pathLst>
          </a:custGeom>
          <a:solidFill>
            <a:srgbClr val="387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6359153" y="1561698"/>
            <a:ext cx="1644650" cy="1435735"/>
            <a:chOff x="6359153" y="1561698"/>
            <a:chExt cx="1644650" cy="1435735"/>
          </a:xfrm>
        </p:grpSpPr>
        <p:sp>
          <p:nvSpPr>
            <p:cNvPr id="21" name="object 21"/>
            <p:cNvSpPr/>
            <p:nvPr/>
          </p:nvSpPr>
          <p:spPr>
            <a:xfrm>
              <a:off x="7432844" y="2262211"/>
              <a:ext cx="242570" cy="735330"/>
            </a:xfrm>
            <a:custGeom>
              <a:avLst/>
              <a:gdLst/>
              <a:ahLst/>
              <a:cxnLst/>
              <a:rect l="l" t="t" r="r" b="b"/>
              <a:pathLst>
                <a:path w="242570" h="735330">
                  <a:moveTo>
                    <a:pt x="211200" y="735198"/>
                  </a:moveTo>
                  <a:lnTo>
                    <a:pt x="30773" y="735198"/>
                  </a:lnTo>
                  <a:lnTo>
                    <a:pt x="18799" y="732776"/>
                  </a:lnTo>
                  <a:lnTo>
                    <a:pt x="9016" y="726174"/>
                  </a:lnTo>
                  <a:lnTo>
                    <a:pt x="2419" y="716393"/>
                  </a:lnTo>
                  <a:lnTo>
                    <a:pt x="0" y="704431"/>
                  </a:lnTo>
                  <a:lnTo>
                    <a:pt x="0" y="7394"/>
                  </a:lnTo>
                  <a:lnTo>
                    <a:pt x="7375" y="0"/>
                  </a:lnTo>
                  <a:lnTo>
                    <a:pt x="25588" y="0"/>
                  </a:lnTo>
                  <a:lnTo>
                    <a:pt x="32983" y="7394"/>
                  </a:lnTo>
                  <a:lnTo>
                    <a:pt x="32983" y="702214"/>
                  </a:lnTo>
                  <a:lnTo>
                    <a:pt x="208984" y="702214"/>
                  </a:lnTo>
                  <a:lnTo>
                    <a:pt x="208984" y="140365"/>
                  </a:lnTo>
                  <a:lnTo>
                    <a:pt x="216379" y="132963"/>
                  </a:lnTo>
                  <a:lnTo>
                    <a:pt x="234599" y="132963"/>
                  </a:lnTo>
                  <a:lnTo>
                    <a:pt x="241967" y="140365"/>
                  </a:lnTo>
                  <a:lnTo>
                    <a:pt x="241967" y="704431"/>
                  </a:lnTo>
                  <a:lnTo>
                    <a:pt x="239548" y="716393"/>
                  </a:lnTo>
                  <a:lnTo>
                    <a:pt x="232951" y="726174"/>
                  </a:lnTo>
                  <a:lnTo>
                    <a:pt x="223171" y="732776"/>
                  </a:lnTo>
                  <a:lnTo>
                    <a:pt x="211200" y="735198"/>
                  </a:lnTo>
                  <a:close/>
                </a:path>
              </a:pathLst>
            </a:custGeom>
            <a:solidFill>
              <a:srgbClr val="387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59144" y="1561705"/>
              <a:ext cx="1644650" cy="1293495"/>
            </a:xfrm>
            <a:custGeom>
              <a:avLst/>
              <a:gdLst/>
              <a:ahLst/>
              <a:cxnLst/>
              <a:rect l="l" t="t" r="r" b="b"/>
              <a:pathLst>
                <a:path w="1644650" h="1293495">
                  <a:moveTo>
                    <a:pt x="1399184" y="466839"/>
                  </a:moveTo>
                  <a:lnTo>
                    <a:pt x="1393621" y="421106"/>
                  </a:lnTo>
                  <a:lnTo>
                    <a:pt x="1377327" y="376453"/>
                  </a:lnTo>
                  <a:lnTo>
                    <a:pt x="1365846" y="358787"/>
                  </a:lnTo>
                  <a:lnTo>
                    <a:pt x="1365846" y="479945"/>
                  </a:lnTo>
                  <a:lnTo>
                    <a:pt x="1357350" y="523443"/>
                  </a:lnTo>
                  <a:lnTo>
                    <a:pt x="1338160" y="563397"/>
                  </a:lnTo>
                  <a:lnTo>
                    <a:pt x="1309039" y="597585"/>
                  </a:lnTo>
                  <a:lnTo>
                    <a:pt x="1270723" y="623773"/>
                  </a:lnTo>
                  <a:lnTo>
                    <a:pt x="1232928" y="637590"/>
                  </a:lnTo>
                  <a:lnTo>
                    <a:pt x="1193139" y="642226"/>
                  </a:lnTo>
                  <a:lnTo>
                    <a:pt x="1145222" y="635584"/>
                  </a:lnTo>
                  <a:lnTo>
                    <a:pt x="1101991" y="616559"/>
                  </a:lnTo>
                  <a:lnTo>
                    <a:pt x="1065580" y="586486"/>
                  </a:lnTo>
                  <a:lnTo>
                    <a:pt x="1038186" y="546696"/>
                  </a:lnTo>
                  <a:lnTo>
                    <a:pt x="1023099" y="502793"/>
                  </a:lnTo>
                  <a:lnTo>
                    <a:pt x="1020165" y="457974"/>
                  </a:lnTo>
                  <a:lnTo>
                    <a:pt x="1028661" y="414464"/>
                  </a:lnTo>
                  <a:lnTo>
                    <a:pt x="1047838" y="374497"/>
                  </a:lnTo>
                  <a:lnTo>
                    <a:pt x="1076960" y="340309"/>
                  </a:lnTo>
                  <a:lnTo>
                    <a:pt x="1115288" y="314147"/>
                  </a:lnTo>
                  <a:lnTo>
                    <a:pt x="1153058" y="300329"/>
                  </a:lnTo>
                  <a:lnTo>
                    <a:pt x="1192847" y="295694"/>
                  </a:lnTo>
                  <a:lnTo>
                    <a:pt x="1240764" y="302336"/>
                  </a:lnTo>
                  <a:lnTo>
                    <a:pt x="1284008" y="321360"/>
                  </a:lnTo>
                  <a:lnTo>
                    <a:pt x="1320419" y="351447"/>
                  </a:lnTo>
                  <a:lnTo>
                    <a:pt x="1347825" y="391236"/>
                  </a:lnTo>
                  <a:lnTo>
                    <a:pt x="1362913" y="435127"/>
                  </a:lnTo>
                  <a:lnTo>
                    <a:pt x="1365846" y="479945"/>
                  </a:lnTo>
                  <a:lnTo>
                    <a:pt x="1365846" y="358787"/>
                  </a:lnTo>
                  <a:lnTo>
                    <a:pt x="1352143" y="337680"/>
                  </a:lnTo>
                  <a:lnTo>
                    <a:pt x="1319784" y="306095"/>
                  </a:lnTo>
                  <a:lnTo>
                    <a:pt x="1302893" y="295694"/>
                  </a:lnTo>
                  <a:lnTo>
                    <a:pt x="1281569" y="282536"/>
                  </a:lnTo>
                  <a:lnTo>
                    <a:pt x="1238808" y="267804"/>
                  </a:lnTo>
                  <a:lnTo>
                    <a:pt x="1192847" y="262712"/>
                  </a:lnTo>
                  <a:lnTo>
                    <a:pt x="1168882" y="264083"/>
                  </a:lnTo>
                  <a:lnTo>
                    <a:pt x="1122629" y="275069"/>
                  </a:lnTo>
                  <a:lnTo>
                    <a:pt x="1060729" y="310705"/>
                  </a:lnTo>
                  <a:lnTo>
                    <a:pt x="1028928" y="344055"/>
                  </a:lnTo>
                  <a:lnTo>
                    <a:pt x="1005636" y="383019"/>
                  </a:lnTo>
                  <a:lnTo>
                    <a:pt x="991412" y="425907"/>
                  </a:lnTo>
                  <a:lnTo>
                    <a:pt x="986815" y="471068"/>
                  </a:lnTo>
                  <a:lnTo>
                    <a:pt x="992390" y="516813"/>
                  </a:lnTo>
                  <a:lnTo>
                    <a:pt x="1008710" y="561467"/>
                  </a:lnTo>
                  <a:lnTo>
                    <a:pt x="1033868" y="600240"/>
                  </a:lnTo>
                  <a:lnTo>
                    <a:pt x="1066215" y="631812"/>
                  </a:lnTo>
                  <a:lnTo>
                    <a:pt x="1104430" y="655383"/>
                  </a:lnTo>
                  <a:lnTo>
                    <a:pt x="1147178" y="670115"/>
                  </a:lnTo>
                  <a:lnTo>
                    <a:pt x="1193139" y="675208"/>
                  </a:lnTo>
                  <a:lnTo>
                    <a:pt x="1217091" y="673823"/>
                  </a:lnTo>
                  <a:lnTo>
                    <a:pt x="1263370" y="662825"/>
                  </a:lnTo>
                  <a:lnTo>
                    <a:pt x="1302334" y="642226"/>
                  </a:lnTo>
                  <a:lnTo>
                    <a:pt x="1357071" y="593839"/>
                  </a:lnTo>
                  <a:lnTo>
                    <a:pt x="1380350" y="554888"/>
                  </a:lnTo>
                  <a:lnTo>
                    <a:pt x="1394574" y="512000"/>
                  </a:lnTo>
                  <a:lnTo>
                    <a:pt x="1399184" y="466839"/>
                  </a:lnTo>
                  <a:close/>
                </a:path>
                <a:path w="1644650" h="1293495">
                  <a:moveTo>
                    <a:pt x="1644218" y="1219809"/>
                  </a:moveTo>
                  <a:lnTo>
                    <a:pt x="1638592" y="1199184"/>
                  </a:lnTo>
                  <a:lnTo>
                    <a:pt x="1611325" y="1144854"/>
                  </a:lnTo>
                  <a:lnTo>
                    <a:pt x="1611325" y="1221981"/>
                  </a:lnTo>
                  <a:lnTo>
                    <a:pt x="1610296" y="1229944"/>
                  </a:lnTo>
                  <a:lnTo>
                    <a:pt x="1606359" y="1236929"/>
                  </a:lnTo>
                  <a:lnTo>
                    <a:pt x="1599806" y="1242034"/>
                  </a:lnTo>
                  <a:lnTo>
                    <a:pt x="1564665" y="1259687"/>
                  </a:lnTo>
                  <a:lnTo>
                    <a:pt x="1561553" y="1260411"/>
                  </a:lnTo>
                  <a:lnTo>
                    <a:pt x="1550390" y="1260411"/>
                  </a:lnTo>
                  <a:lnTo>
                    <a:pt x="1543024" y="1255928"/>
                  </a:lnTo>
                  <a:lnTo>
                    <a:pt x="1353566" y="878522"/>
                  </a:lnTo>
                  <a:lnTo>
                    <a:pt x="1351407" y="870508"/>
                  </a:lnTo>
                  <a:lnTo>
                    <a:pt x="1352435" y="862545"/>
                  </a:lnTo>
                  <a:lnTo>
                    <a:pt x="1356360" y="855560"/>
                  </a:lnTo>
                  <a:lnTo>
                    <a:pt x="1362862" y="850468"/>
                  </a:lnTo>
                  <a:lnTo>
                    <a:pt x="1398041" y="832815"/>
                  </a:lnTo>
                  <a:lnTo>
                    <a:pt x="1401165" y="832065"/>
                  </a:lnTo>
                  <a:lnTo>
                    <a:pt x="1412328" y="832065"/>
                  </a:lnTo>
                  <a:lnTo>
                    <a:pt x="1419720" y="836574"/>
                  </a:lnTo>
                  <a:lnTo>
                    <a:pt x="1609140" y="1213980"/>
                  </a:lnTo>
                  <a:lnTo>
                    <a:pt x="1611325" y="1221981"/>
                  </a:lnTo>
                  <a:lnTo>
                    <a:pt x="1611325" y="1144854"/>
                  </a:lnTo>
                  <a:lnTo>
                    <a:pt x="1454353" y="832065"/>
                  </a:lnTo>
                  <a:lnTo>
                    <a:pt x="1453413" y="830173"/>
                  </a:lnTo>
                  <a:lnTo>
                    <a:pt x="1452702" y="828763"/>
                  </a:lnTo>
                  <a:lnTo>
                    <a:pt x="1448650" y="821982"/>
                  </a:lnTo>
                  <a:lnTo>
                    <a:pt x="1443786" y="816038"/>
                  </a:lnTo>
                  <a:lnTo>
                    <a:pt x="1438071" y="810793"/>
                  </a:lnTo>
                  <a:lnTo>
                    <a:pt x="1431747" y="806475"/>
                  </a:lnTo>
                  <a:lnTo>
                    <a:pt x="1434871" y="802119"/>
                  </a:lnTo>
                  <a:lnTo>
                    <a:pt x="1437360" y="797217"/>
                  </a:lnTo>
                  <a:lnTo>
                    <a:pt x="1439087" y="791959"/>
                  </a:lnTo>
                  <a:lnTo>
                    <a:pt x="1441462" y="781570"/>
                  </a:lnTo>
                  <a:lnTo>
                    <a:pt x="1441742" y="771093"/>
                  </a:lnTo>
                  <a:lnTo>
                    <a:pt x="1439964" y="760780"/>
                  </a:lnTo>
                  <a:lnTo>
                    <a:pt x="1436395" y="751509"/>
                  </a:lnTo>
                  <a:lnTo>
                    <a:pt x="1436166" y="750925"/>
                  </a:lnTo>
                  <a:lnTo>
                    <a:pt x="1434820" y="748207"/>
                  </a:lnTo>
                  <a:lnTo>
                    <a:pt x="1433461" y="746252"/>
                  </a:lnTo>
                  <a:lnTo>
                    <a:pt x="1426286" y="735838"/>
                  </a:lnTo>
                  <a:lnTo>
                    <a:pt x="1414945" y="726503"/>
                  </a:lnTo>
                  <a:lnTo>
                    <a:pt x="1409573" y="724154"/>
                  </a:lnTo>
                  <a:lnTo>
                    <a:pt x="1409573" y="776274"/>
                  </a:lnTo>
                  <a:lnTo>
                    <a:pt x="1406029" y="786942"/>
                  </a:lnTo>
                  <a:lnTo>
                    <a:pt x="1402321" y="791222"/>
                  </a:lnTo>
                  <a:lnTo>
                    <a:pt x="1326197" y="829437"/>
                  </a:lnTo>
                  <a:lnTo>
                    <a:pt x="1323060" y="830173"/>
                  </a:lnTo>
                  <a:lnTo>
                    <a:pt x="1311922" y="830173"/>
                  </a:lnTo>
                  <a:lnTo>
                    <a:pt x="1304531" y="825665"/>
                  </a:lnTo>
                  <a:lnTo>
                    <a:pt x="1299679" y="816038"/>
                  </a:lnTo>
                  <a:lnTo>
                    <a:pt x="1297508" y="808024"/>
                  </a:lnTo>
                  <a:lnTo>
                    <a:pt x="1298536" y="800061"/>
                  </a:lnTo>
                  <a:lnTo>
                    <a:pt x="1302473" y="793076"/>
                  </a:lnTo>
                  <a:lnTo>
                    <a:pt x="1308989" y="787971"/>
                  </a:lnTo>
                  <a:lnTo>
                    <a:pt x="1380159" y="752233"/>
                  </a:lnTo>
                  <a:lnTo>
                    <a:pt x="1383284" y="751509"/>
                  </a:lnTo>
                  <a:lnTo>
                    <a:pt x="1394460" y="751509"/>
                  </a:lnTo>
                  <a:lnTo>
                    <a:pt x="1401838" y="756018"/>
                  </a:lnTo>
                  <a:lnTo>
                    <a:pt x="1409115" y="770521"/>
                  </a:lnTo>
                  <a:lnTo>
                    <a:pt x="1409192" y="771093"/>
                  </a:lnTo>
                  <a:lnTo>
                    <a:pt x="1409573" y="776274"/>
                  </a:lnTo>
                  <a:lnTo>
                    <a:pt x="1409573" y="724154"/>
                  </a:lnTo>
                  <a:lnTo>
                    <a:pt x="1401457" y="720585"/>
                  </a:lnTo>
                  <a:lnTo>
                    <a:pt x="1401254" y="720559"/>
                  </a:lnTo>
                  <a:lnTo>
                    <a:pt x="1386522" y="718527"/>
                  </a:lnTo>
                  <a:lnTo>
                    <a:pt x="1381709" y="718527"/>
                  </a:lnTo>
                  <a:lnTo>
                    <a:pt x="1376883" y="719277"/>
                  </a:lnTo>
                  <a:lnTo>
                    <a:pt x="1372222" y="720559"/>
                  </a:lnTo>
                  <a:lnTo>
                    <a:pt x="1369479" y="715098"/>
                  </a:lnTo>
                  <a:lnTo>
                    <a:pt x="1360297" y="696772"/>
                  </a:lnTo>
                  <a:lnTo>
                    <a:pt x="1393291" y="668502"/>
                  </a:lnTo>
                  <a:lnTo>
                    <a:pt x="1421409" y="635622"/>
                  </a:lnTo>
                  <a:lnTo>
                    <a:pt x="1444218" y="598614"/>
                  </a:lnTo>
                  <a:lnTo>
                    <a:pt x="1461274" y="557936"/>
                  </a:lnTo>
                  <a:lnTo>
                    <a:pt x="1473619" y="503478"/>
                  </a:lnTo>
                  <a:lnTo>
                    <a:pt x="1475054" y="448475"/>
                  </a:lnTo>
                  <a:lnTo>
                    <a:pt x="1465681" y="394271"/>
                  </a:lnTo>
                  <a:lnTo>
                    <a:pt x="1445590" y="342176"/>
                  </a:lnTo>
                  <a:lnTo>
                    <a:pt x="1442148" y="336664"/>
                  </a:lnTo>
                  <a:lnTo>
                    <a:pt x="1442148" y="450862"/>
                  </a:lnTo>
                  <a:lnTo>
                    <a:pt x="1440878" y="499440"/>
                  </a:lnTo>
                  <a:lnTo>
                    <a:pt x="1429969" y="547547"/>
                  </a:lnTo>
                  <a:lnTo>
                    <a:pt x="1410208" y="592201"/>
                  </a:lnTo>
                  <a:lnTo>
                    <a:pt x="1382585" y="631596"/>
                  </a:lnTo>
                  <a:lnTo>
                    <a:pt x="1347851" y="664857"/>
                  </a:lnTo>
                  <a:lnTo>
                    <a:pt x="1341196" y="669124"/>
                  </a:lnTo>
                  <a:lnTo>
                    <a:pt x="1341196" y="732282"/>
                  </a:lnTo>
                  <a:lnTo>
                    <a:pt x="1313370" y="746252"/>
                  </a:lnTo>
                  <a:lnTo>
                    <a:pt x="1310246" y="740016"/>
                  </a:lnTo>
                  <a:lnTo>
                    <a:pt x="1304759" y="729094"/>
                  </a:lnTo>
                  <a:lnTo>
                    <a:pt x="1318958" y="721956"/>
                  </a:lnTo>
                  <a:lnTo>
                    <a:pt x="1319403" y="721804"/>
                  </a:lnTo>
                  <a:lnTo>
                    <a:pt x="1321231" y="720813"/>
                  </a:lnTo>
                  <a:lnTo>
                    <a:pt x="1325473" y="718680"/>
                  </a:lnTo>
                  <a:lnTo>
                    <a:pt x="1332598" y="715098"/>
                  </a:lnTo>
                  <a:lnTo>
                    <a:pt x="1341196" y="732282"/>
                  </a:lnTo>
                  <a:lnTo>
                    <a:pt x="1341196" y="669124"/>
                  </a:lnTo>
                  <a:lnTo>
                    <a:pt x="1306779" y="691159"/>
                  </a:lnTo>
                  <a:lnTo>
                    <a:pt x="1249781" y="712165"/>
                  </a:lnTo>
                  <a:lnTo>
                    <a:pt x="1193241" y="718680"/>
                  </a:lnTo>
                  <a:lnTo>
                    <a:pt x="1146619" y="714375"/>
                  </a:lnTo>
                  <a:lnTo>
                    <a:pt x="1102512" y="701852"/>
                  </a:lnTo>
                  <a:lnTo>
                    <a:pt x="1061859" y="681672"/>
                  </a:lnTo>
                  <a:lnTo>
                    <a:pt x="1025588" y="654418"/>
                  </a:lnTo>
                  <a:lnTo>
                    <a:pt x="1018019" y="646163"/>
                  </a:lnTo>
                  <a:lnTo>
                    <a:pt x="994613" y="620649"/>
                  </a:lnTo>
                  <a:lnTo>
                    <a:pt x="969873" y="580948"/>
                  </a:lnTo>
                  <a:lnTo>
                    <a:pt x="953376" y="539076"/>
                  </a:lnTo>
                  <a:lnTo>
                    <a:pt x="944829" y="496138"/>
                  </a:lnTo>
                  <a:lnTo>
                    <a:pt x="943902" y="453097"/>
                  </a:lnTo>
                  <a:lnTo>
                    <a:pt x="950302" y="410883"/>
                  </a:lnTo>
                  <a:lnTo>
                    <a:pt x="963701" y="370459"/>
                  </a:lnTo>
                  <a:lnTo>
                    <a:pt x="983792" y="332790"/>
                  </a:lnTo>
                  <a:lnTo>
                    <a:pt x="1010246" y="298818"/>
                  </a:lnTo>
                  <a:lnTo>
                    <a:pt x="1042746" y="269506"/>
                  </a:lnTo>
                  <a:lnTo>
                    <a:pt x="1080985" y="245808"/>
                  </a:lnTo>
                  <a:lnTo>
                    <a:pt x="1135418" y="225894"/>
                  </a:lnTo>
                  <a:lnTo>
                    <a:pt x="1192745" y="219202"/>
                  </a:lnTo>
                  <a:lnTo>
                    <a:pt x="1239367" y="223507"/>
                  </a:lnTo>
                  <a:lnTo>
                    <a:pt x="1283462" y="236042"/>
                  </a:lnTo>
                  <a:lnTo>
                    <a:pt x="1324127" y="256222"/>
                  </a:lnTo>
                  <a:lnTo>
                    <a:pt x="1360411" y="283476"/>
                  </a:lnTo>
                  <a:lnTo>
                    <a:pt x="1391386" y="317258"/>
                  </a:lnTo>
                  <a:lnTo>
                    <a:pt x="1416138" y="356971"/>
                  </a:lnTo>
                  <a:lnTo>
                    <a:pt x="1433868" y="402971"/>
                  </a:lnTo>
                  <a:lnTo>
                    <a:pt x="1442148" y="450862"/>
                  </a:lnTo>
                  <a:lnTo>
                    <a:pt x="1442148" y="336664"/>
                  </a:lnTo>
                  <a:lnTo>
                    <a:pt x="1417586" y="297230"/>
                  </a:lnTo>
                  <a:lnTo>
                    <a:pt x="1382522" y="258991"/>
                  </a:lnTo>
                  <a:lnTo>
                    <a:pt x="1341462" y="228130"/>
                  </a:lnTo>
                  <a:lnTo>
                    <a:pt x="1295438" y="205282"/>
                  </a:lnTo>
                  <a:lnTo>
                    <a:pt x="1245527" y="191096"/>
                  </a:lnTo>
                  <a:lnTo>
                    <a:pt x="1192745" y="186220"/>
                  </a:lnTo>
                  <a:lnTo>
                    <a:pt x="1159916" y="188112"/>
                  </a:lnTo>
                  <a:lnTo>
                    <a:pt x="1096530" y="203200"/>
                  </a:lnTo>
                  <a:lnTo>
                    <a:pt x="1026947" y="240169"/>
                  </a:lnTo>
                  <a:lnTo>
                    <a:pt x="992924" y="269252"/>
                  </a:lnTo>
                  <a:lnTo>
                    <a:pt x="964387" y="302768"/>
                  </a:lnTo>
                  <a:lnTo>
                    <a:pt x="941616" y="339953"/>
                  </a:lnTo>
                  <a:lnTo>
                    <a:pt x="924852" y="379996"/>
                  </a:lnTo>
                  <a:lnTo>
                    <a:pt x="914361" y="422135"/>
                  </a:lnTo>
                  <a:lnTo>
                    <a:pt x="910412" y="465556"/>
                  </a:lnTo>
                  <a:lnTo>
                    <a:pt x="913257" y="509498"/>
                  </a:lnTo>
                  <a:lnTo>
                    <a:pt x="923163" y="553148"/>
                  </a:lnTo>
                  <a:lnTo>
                    <a:pt x="940396" y="595731"/>
                  </a:lnTo>
                  <a:lnTo>
                    <a:pt x="951763" y="616089"/>
                  </a:lnTo>
                  <a:lnTo>
                    <a:pt x="895070" y="716699"/>
                  </a:lnTo>
                  <a:lnTo>
                    <a:pt x="778129" y="431228"/>
                  </a:lnTo>
                  <a:lnTo>
                    <a:pt x="772109" y="427189"/>
                  </a:lnTo>
                  <a:lnTo>
                    <a:pt x="627926" y="427189"/>
                  </a:lnTo>
                  <a:lnTo>
                    <a:pt x="358330" y="43002"/>
                  </a:lnTo>
                  <a:lnTo>
                    <a:pt x="330428" y="3213"/>
                  </a:lnTo>
                  <a:lnTo>
                    <a:pt x="325869" y="635"/>
                  </a:lnTo>
                  <a:lnTo>
                    <a:pt x="315849" y="0"/>
                  </a:lnTo>
                  <a:lnTo>
                    <a:pt x="311048" y="1955"/>
                  </a:lnTo>
                  <a:lnTo>
                    <a:pt x="307657" y="5613"/>
                  </a:lnTo>
                  <a:lnTo>
                    <a:pt x="4356" y="335140"/>
                  </a:lnTo>
                  <a:lnTo>
                    <a:pt x="952" y="340741"/>
                  </a:lnTo>
                  <a:lnTo>
                    <a:pt x="0" y="346989"/>
                  </a:lnTo>
                  <a:lnTo>
                    <a:pt x="1460" y="353136"/>
                  </a:lnTo>
                  <a:lnTo>
                    <a:pt x="5308" y="358444"/>
                  </a:lnTo>
                  <a:lnTo>
                    <a:pt x="10922" y="361823"/>
                  </a:lnTo>
                  <a:lnTo>
                    <a:pt x="17170" y="362775"/>
                  </a:lnTo>
                  <a:lnTo>
                    <a:pt x="23329" y="361315"/>
                  </a:lnTo>
                  <a:lnTo>
                    <a:pt x="28625" y="357454"/>
                  </a:lnTo>
                  <a:lnTo>
                    <a:pt x="318071" y="43002"/>
                  </a:lnTo>
                  <a:lnTo>
                    <a:pt x="608965" y="457542"/>
                  </a:lnTo>
                  <a:lnTo>
                    <a:pt x="613994" y="460171"/>
                  </a:lnTo>
                  <a:lnTo>
                    <a:pt x="754316" y="460171"/>
                  </a:lnTo>
                  <a:lnTo>
                    <a:pt x="857440" y="711885"/>
                  </a:lnTo>
                  <a:lnTo>
                    <a:pt x="879868" y="766584"/>
                  </a:lnTo>
                  <a:lnTo>
                    <a:pt x="885380" y="770521"/>
                  </a:lnTo>
                  <a:lnTo>
                    <a:pt x="891692" y="770915"/>
                  </a:lnTo>
                  <a:lnTo>
                    <a:pt x="892022" y="770966"/>
                  </a:lnTo>
                  <a:lnTo>
                    <a:pt x="898626" y="770966"/>
                  </a:lnTo>
                  <a:lnTo>
                    <a:pt x="904138" y="767765"/>
                  </a:lnTo>
                  <a:lnTo>
                    <a:pt x="932929" y="716699"/>
                  </a:lnTo>
                  <a:lnTo>
                    <a:pt x="972680" y="646163"/>
                  </a:lnTo>
                  <a:lnTo>
                    <a:pt x="1007567" y="682548"/>
                  </a:lnTo>
                  <a:lnTo>
                    <a:pt x="1048042" y="711885"/>
                  </a:lnTo>
                  <a:lnTo>
                    <a:pt x="1093114" y="733590"/>
                  </a:lnTo>
                  <a:lnTo>
                    <a:pt x="1141844" y="747039"/>
                  </a:lnTo>
                  <a:lnTo>
                    <a:pt x="1193241" y="751662"/>
                  </a:lnTo>
                  <a:lnTo>
                    <a:pt x="1213675" y="750925"/>
                  </a:lnTo>
                  <a:lnTo>
                    <a:pt x="1233855" y="748741"/>
                  </a:lnTo>
                  <a:lnTo>
                    <a:pt x="1253756" y="745096"/>
                  </a:lnTo>
                  <a:lnTo>
                    <a:pt x="1273327" y="740016"/>
                  </a:lnTo>
                  <a:lnTo>
                    <a:pt x="1285379" y="764082"/>
                  </a:lnTo>
                  <a:lnTo>
                    <a:pt x="1272946" y="777735"/>
                  </a:lnTo>
                  <a:lnTo>
                    <a:pt x="1265923" y="794473"/>
                  </a:lnTo>
                  <a:lnTo>
                    <a:pt x="1264831" y="812711"/>
                  </a:lnTo>
                  <a:lnTo>
                    <a:pt x="1270215" y="830821"/>
                  </a:lnTo>
                  <a:lnTo>
                    <a:pt x="1304163" y="860844"/>
                  </a:lnTo>
                  <a:lnTo>
                    <a:pt x="1318780" y="863117"/>
                  </a:lnTo>
                  <a:lnTo>
                    <a:pt x="1318437" y="870699"/>
                  </a:lnTo>
                  <a:lnTo>
                    <a:pt x="1510030" y="1263700"/>
                  </a:lnTo>
                  <a:lnTo>
                    <a:pt x="1543367" y="1291336"/>
                  </a:lnTo>
                  <a:lnTo>
                    <a:pt x="1558302" y="1293393"/>
                  </a:lnTo>
                  <a:lnTo>
                    <a:pt x="1566621" y="1293393"/>
                  </a:lnTo>
                  <a:lnTo>
                    <a:pt x="1614627" y="1271511"/>
                  </a:lnTo>
                  <a:lnTo>
                    <a:pt x="1641563" y="1240294"/>
                  </a:lnTo>
                  <a:lnTo>
                    <a:pt x="1644218" y="1219809"/>
                  </a:lnTo>
                  <a:close/>
                </a:path>
              </a:pathLst>
            </a:custGeom>
            <a:solidFill>
              <a:srgbClr val="1B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47666" y="3271457"/>
            <a:ext cx="4754880" cy="4333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9900"/>
              </a:lnSpc>
              <a:spcBef>
                <a:spcPts val="105"/>
              </a:spcBef>
            </a:pPr>
            <a:r>
              <a:rPr sz="9200" b="1" spc="-1165" dirty="0">
                <a:latin typeface="Verdana"/>
                <a:cs typeface="Verdana"/>
              </a:rPr>
              <a:t>B</a:t>
            </a:r>
            <a:r>
              <a:rPr sz="9200" b="1" spc="-1215" dirty="0">
                <a:latin typeface="Verdana"/>
                <a:cs typeface="Verdana"/>
              </a:rPr>
              <a:t>u</a:t>
            </a:r>
            <a:r>
              <a:rPr sz="9200" b="1" spc="-1120" dirty="0">
                <a:latin typeface="Verdana"/>
                <a:cs typeface="Verdana"/>
              </a:rPr>
              <a:t>s</a:t>
            </a:r>
            <a:r>
              <a:rPr sz="9200" b="1" spc="-1315" dirty="0">
                <a:latin typeface="Verdana"/>
                <a:cs typeface="Verdana"/>
              </a:rPr>
              <a:t>i</a:t>
            </a:r>
            <a:r>
              <a:rPr sz="9200" b="1" spc="-1215" dirty="0">
                <a:latin typeface="Verdana"/>
                <a:cs typeface="Verdana"/>
              </a:rPr>
              <a:t>n</a:t>
            </a:r>
            <a:r>
              <a:rPr sz="9200" b="1" spc="-1130" dirty="0">
                <a:latin typeface="Verdana"/>
                <a:cs typeface="Verdana"/>
              </a:rPr>
              <a:t>e</a:t>
            </a:r>
            <a:r>
              <a:rPr sz="9200" b="1" spc="-1120" dirty="0">
                <a:latin typeface="Verdana"/>
                <a:cs typeface="Verdana"/>
              </a:rPr>
              <a:t>s</a:t>
            </a:r>
            <a:r>
              <a:rPr sz="9200" b="1" spc="-455" dirty="0">
                <a:latin typeface="Verdana"/>
                <a:cs typeface="Verdana"/>
              </a:rPr>
              <a:t>s</a:t>
            </a:r>
            <a:endParaRPr sz="9200">
              <a:latin typeface="Verdana"/>
              <a:cs typeface="Verdana"/>
            </a:endParaRPr>
          </a:p>
          <a:p>
            <a:pPr marL="12700">
              <a:lnSpc>
                <a:spcPts val="12600"/>
              </a:lnSpc>
            </a:pPr>
            <a:r>
              <a:rPr sz="11450" b="1" spc="-1220" dirty="0">
                <a:solidFill>
                  <a:srgbClr val="3872F0"/>
                </a:solidFill>
                <a:latin typeface="Verdana"/>
                <a:cs typeface="Verdana"/>
              </a:rPr>
              <a:t>M</a:t>
            </a:r>
            <a:r>
              <a:rPr sz="11450" b="1" spc="-1255" dirty="0">
                <a:solidFill>
                  <a:srgbClr val="3872F0"/>
                </a:solidFill>
                <a:latin typeface="Verdana"/>
                <a:cs typeface="Verdana"/>
              </a:rPr>
              <a:t>o</a:t>
            </a:r>
            <a:r>
              <a:rPr sz="11450" b="1" spc="-1270" dirty="0">
                <a:solidFill>
                  <a:srgbClr val="3872F0"/>
                </a:solidFill>
                <a:latin typeface="Verdana"/>
                <a:cs typeface="Verdana"/>
              </a:rPr>
              <a:t>d</a:t>
            </a:r>
            <a:r>
              <a:rPr sz="11450" b="1" spc="-1235" dirty="0">
                <a:solidFill>
                  <a:srgbClr val="3872F0"/>
                </a:solidFill>
                <a:latin typeface="Verdana"/>
                <a:cs typeface="Verdana"/>
              </a:rPr>
              <a:t>e</a:t>
            </a:r>
            <a:r>
              <a:rPr sz="11450" b="1" spc="-395" dirty="0">
                <a:solidFill>
                  <a:srgbClr val="3872F0"/>
                </a:solidFill>
                <a:latin typeface="Verdana"/>
                <a:cs typeface="Verdana"/>
              </a:rPr>
              <a:t>l</a:t>
            </a:r>
            <a:endParaRPr sz="11450">
              <a:latin typeface="Verdana"/>
              <a:cs typeface="Verdana"/>
            </a:endParaRPr>
          </a:p>
          <a:p>
            <a:pPr marL="330835">
              <a:lnSpc>
                <a:spcPct val="100000"/>
              </a:lnSpc>
              <a:spcBef>
                <a:spcPts val="7684"/>
              </a:spcBef>
            </a:pPr>
            <a:r>
              <a:rPr sz="3100" dirty="0">
                <a:latin typeface="Verdana"/>
                <a:cs typeface="Verdana"/>
              </a:rPr>
              <a:t>Marketplace</a:t>
            </a:r>
            <a:r>
              <a:rPr sz="3100" spc="-190" dirty="0">
                <a:latin typeface="Verdana"/>
                <a:cs typeface="Verdana"/>
              </a:rPr>
              <a:t> </a:t>
            </a:r>
            <a:r>
              <a:rPr sz="3100" spc="65" dirty="0">
                <a:latin typeface="Verdana"/>
                <a:cs typeface="Verdana"/>
              </a:rPr>
              <a:t>Model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6170" y="8309350"/>
            <a:ext cx="4468495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95" dirty="0">
                <a:latin typeface="Verdana"/>
                <a:cs typeface="Verdana"/>
              </a:rPr>
              <a:t>Myntra</a:t>
            </a:r>
            <a:r>
              <a:rPr sz="3100" spc="-195" dirty="0">
                <a:latin typeface="Verdana"/>
                <a:cs typeface="Verdana"/>
              </a:rPr>
              <a:t> </a:t>
            </a:r>
            <a:r>
              <a:rPr sz="3100" spc="-120" dirty="0">
                <a:latin typeface="Verdana"/>
                <a:cs typeface="Verdana"/>
              </a:rPr>
              <a:t>Insider</a:t>
            </a:r>
            <a:r>
              <a:rPr sz="3100" spc="-195" dirty="0">
                <a:latin typeface="Verdana"/>
                <a:cs typeface="Verdana"/>
              </a:rPr>
              <a:t> </a:t>
            </a:r>
            <a:r>
              <a:rPr sz="3100" spc="-40" dirty="0">
                <a:latin typeface="Verdana"/>
                <a:cs typeface="Verdana"/>
              </a:rPr>
              <a:t>Program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43072" y="7104444"/>
            <a:ext cx="2712720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85" dirty="0">
                <a:latin typeface="Verdana"/>
                <a:cs typeface="Verdana"/>
              </a:rPr>
              <a:t>Private</a:t>
            </a:r>
            <a:r>
              <a:rPr sz="3100" spc="-204" dirty="0">
                <a:latin typeface="Verdana"/>
                <a:cs typeface="Verdana"/>
              </a:rPr>
              <a:t> </a:t>
            </a:r>
            <a:r>
              <a:rPr sz="3100" spc="-10" dirty="0">
                <a:latin typeface="Verdana"/>
                <a:cs typeface="Verdana"/>
              </a:rPr>
              <a:t>Labels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43072" y="8309350"/>
            <a:ext cx="2950210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35" dirty="0">
                <a:latin typeface="Verdana"/>
                <a:cs typeface="Verdana"/>
              </a:rPr>
              <a:t>Personalization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249281" y="7104444"/>
            <a:ext cx="4333875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35" dirty="0">
                <a:latin typeface="Verdana"/>
                <a:cs typeface="Verdana"/>
              </a:rPr>
              <a:t>Exclusive</a:t>
            </a:r>
            <a:r>
              <a:rPr sz="3100" spc="-215" dirty="0">
                <a:latin typeface="Verdana"/>
                <a:cs typeface="Verdana"/>
              </a:rPr>
              <a:t> </a:t>
            </a:r>
            <a:r>
              <a:rPr sz="3100" spc="-40" dirty="0">
                <a:latin typeface="Verdana"/>
                <a:cs typeface="Verdana"/>
              </a:rPr>
              <a:t>Partnerships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579990" y="8309350"/>
            <a:ext cx="1739264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10" dirty="0">
                <a:latin typeface="Verdana"/>
                <a:cs typeface="Verdana"/>
              </a:rPr>
              <a:t>Logistics</a:t>
            </a:r>
            <a:endParaRPr sz="3100">
              <a:latin typeface="Verdana"/>
              <a:cs typeface="Verdan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26034" y="890087"/>
            <a:ext cx="89166" cy="89166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444889" y="582050"/>
            <a:ext cx="7983855" cy="5696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95"/>
              </a:spcBef>
              <a:tabLst>
                <a:tab pos="1967230" algn="l"/>
                <a:tab pos="3150870" algn="l"/>
                <a:tab pos="4679950" algn="l"/>
                <a:tab pos="6287770" algn="l"/>
                <a:tab pos="7450455" algn="l"/>
              </a:tabLst>
            </a:pPr>
            <a:r>
              <a:rPr sz="2050" b="1" spc="-10" dirty="0">
                <a:latin typeface="Verdana"/>
                <a:cs typeface="Verdana"/>
              </a:rPr>
              <a:t>Marketplace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-10" dirty="0">
                <a:latin typeface="Verdana"/>
                <a:cs typeface="Verdana"/>
              </a:rPr>
              <a:t>Model</a:t>
            </a:r>
            <a:r>
              <a:rPr sz="2050" spc="-10" dirty="0">
                <a:latin typeface="Verdana"/>
                <a:cs typeface="Verdana"/>
              </a:rPr>
              <a:t>: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0" dirty="0">
                <a:latin typeface="Verdana"/>
                <a:cs typeface="Verdana"/>
              </a:rPr>
              <a:t>Connects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14" dirty="0">
                <a:latin typeface="Verdana"/>
                <a:cs typeface="Verdana"/>
              </a:rPr>
              <a:t>third-</a:t>
            </a:r>
            <a:r>
              <a:rPr sz="2050" spc="-10" dirty="0">
                <a:latin typeface="Verdana"/>
                <a:cs typeface="Verdana"/>
              </a:rPr>
              <a:t>party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0" dirty="0">
                <a:latin typeface="Verdana"/>
                <a:cs typeface="Verdana"/>
              </a:rPr>
              <a:t>sellers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80" dirty="0">
                <a:latin typeface="Verdana"/>
                <a:cs typeface="Verdana"/>
              </a:rPr>
              <a:t>with </a:t>
            </a:r>
            <a:r>
              <a:rPr sz="2050" spc="-30" dirty="0">
                <a:latin typeface="Verdana"/>
                <a:cs typeface="Verdana"/>
              </a:rPr>
              <a:t>customers,</a:t>
            </a:r>
            <a:r>
              <a:rPr sz="2050" spc="-140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earning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commissions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on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sales.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51300"/>
              </a:lnSpc>
              <a:tabLst>
                <a:tab pos="1058545" algn="l"/>
                <a:tab pos="2114550" algn="l"/>
                <a:tab pos="2886075" algn="l"/>
                <a:tab pos="3325495" algn="l"/>
                <a:tab pos="3997325" algn="l"/>
                <a:tab pos="5217795" algn="l"/>
                <a:tab pos="6231890" algn="l"/>
                <a:tab pos="6812915" algn="l"/>
              </a:tabLst>
            </a:pPr>
            <a:r>
              <a:rPr sz="2050" b="1" spc="-10" dirty="0">
                <a:latin typeface="Verdana"/>
                <a:cs typeface="Verdana"/>
              </a:rPr>
              <a:t>Private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-10" dirty="0">
                <a:latin typeface="Verdana"/>
                <a:cs typeface="Verdana"/>
              </a:rPr>
              <a:t>Labels</a:t>
            </a:r>
            <a:r>
              <a:rPr sz="2050" spc="-10" dirty="0">
                <a:latin typeface="Verdana"/>
                <a:cs typeface="Verdana"/>
              </a:rPr>
              <a:t>: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20" dirty="0">
                <a:latin typeface="Verdana"/>
                <a:cs typeface="Verdana"/>
              </a:rPr>
              <a:t>Sells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25" dirty="0">
                <a:latin typeface="Verdana"/>
                <a:cs typeface="Verdana"/>
              </a:rPr>
              <a:t>its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25" dirty="0">
                <a:latin typeface="Verdana"/>
                <a:cs typeface="Verdana"/>
              </a:rPr>
              <a:t>own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55" dirty="0">
                <a:latin typeface="Verdana"/>
                <a:cs typeface="Verdana"/>
              </a:rPr>
              <a:t>in-</a:t>
            </a:r>
            <a:r>
              <a:rPr sz="2050" spc="-10" dirty="0">
                <a:latin typeface="Verdana"/>
                <a:cs typeface="Verdana"/>
              </a:rPr>
              <a:t>house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0" dirty="0">
                <a:latin typeface="Verdana"/>
                <a:cs typeface="Verdana"/>
              </a:rPr>
              <a:t>brands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20" dirty="0">
                <a:latin typeface="Verdana"/>
                <a:cs typeface="Verdana"/>
              </a:rPr>
              <a:t>like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0" dirty="0">
                <a:latin typeface="Verdana"/>
                <a:cs typeface="Verdana"/>
              </a:rPr>
              <a:t>Roadster </a:t>
            </a:r>
            <a:r>
              <a:rPr sz="2050" spc="-50" dirty="0">
                <a:latin typeface="Verdana"/>
                <a:cs typeface="Verdana"/>
              </a:rPr>
              <a:t>and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HRX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for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higher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margins.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51300"/>
              </a:lnSpc>
              <a:tabLst>
                <a:tab pos="1479550" algn="l"/>
                <a:tab pos="3415029" algn="l"/>
                <a:tab pos="4443730" algn="l"/>
                <a:tab pos="5866130" algn="l"/>
                <a:tab pos="7502525" algn="l"/>
              </a:tabLst>
            </a:pPr>
            <a:r>
              <a:rPr sz="2050" b="1" spc="-10" dirty="0">
                <a:latin typeface="Verdana"/>
                <a:cs typeface="Verdana"/>
              </a:rPr>
              <a:t>Exclusive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-40" dirty="0">
                <a:latin typeface="Verdana"/>
                <a:cs typeface="Verdana"/>
              </a:rPr>
              <a:t>Partnerships</a:t>
            </a:r>
            <a:r>
              <a:rPr sz="2050" spc="-40" dirty="0">
                <a:latin typeface="Verdana"/>
                <a:cs typeface="Verdana"/>
              </a:rPr>
              <a:t>: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0" dirty="0">
                <a:latin typeface="Verdana"/>
                <a:cs typeface="Verdana"/>
              </a:rPr>
              <a:t>Offers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0" dirty="0">
                <a:latin typeface="Verdana"/>
                <a:cs typeface="Verdana"/>
              </a:rPr>
              <a:t>exclusive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0" dirty="0">
                <a:latin typeface="Verdana"/>
                <a:cs typeface="Verdana"/>
              </a:rPr>
              <a:t>collections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50" dirty="0">
                <a:latin typeface="Verdana"/>
                <a:cs typeface="Verdana"/>
              </a:rPr>
              <a:t>and </a:t>
            </a:r>
            <a:r>
              <a:rPr sz="2050" spc="-60" dirty="0">
                <a:latin typeface="Verdana"/>
                <a:cs typeface="Verdana"/>
              </a:rPr>
              <a:t>brand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launches.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51300"/>
              </a:lnSpc>
              <a:tabLst>
                <a:tab pos="1165225" algn="l"/>
                <a:tab pos="2299970" algn="l"/>
                <a:tab pos="3712210" algn="l"/>
                <a:tab pos="4872355" algn="l"/>
                <a:tab pos="6197600" algn="l"/>
                <a:tab pos="6938009" algn="l"/>
              </a:tabLst>
            </a:pPr>
            <a:r>
              <a:rPr sz="2050" b="1" spc="-10" dirty="0">
                <a:latin typeface="Verdana"/>
                <a:cs typeface="Verdana"/>
              </a:rPr>
              <a:t>Myntra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-10" dirty="0">
                <a:latin typeface="Verdana"/>
                <a:cs typeface="Verdana"/>
              </a:rPr>
              <a:t>Insider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-10" dirty="0">
                <a:latin typeface="Verdana"/>
                <a:cs typeface="Verdana"/>
              </a:rPr>
              <a:t>Program</a:t>
            </a:r>
            <a:r>
              <a:rPr sz="2050" spc="-10" dirty="0">
                <a:latin typeface="Verdana"/>
                <a:cs typeface="Verdana"/>
              </a:rPr>
              <a:t>: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0" dirty="0">
                <a:latin typeface="Verdana"/>
                <a:cs typeface="Verdana"/>
              </a:rPr>
              <a:t>Loyalty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10" dirty="0">
                <a:latin typeface="Verdana"/>
                <a:cs typeface="Verdana"/>
              </a:rPr>
              <a:t>program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20" dirty="0">
                <a:latin typeface="Verdana"/>
                <a:cs typeface="Verdana"/>
              </a:rPr>
              <a:t>that</a:t>
            </a:r>
            <a:r>
              <a:rPr sz="2050" dirty="0">
                <a:latin typeface="Verdana"/>
                <a:cs typeface="Verdana"/>
              </a:rPr>
              <a:t>	</a:t>
            </a:r>
            <a:r>
              <a:rPr sz="2050" spc="-25" dirty="0">
                <a:latin typeface="Verdana"/>
                <a:cs typeface="Verdana"/>
              </a:rPr>
              <a:t>rewards </a:t>
            </a:r>
            <a:r>
              <a:rPr sz="2050" spc="-45" dirty="0">
                <a:latin typeface="Verdana"/>
                <a:cs typeface="Verdana"/>
              </a:rPr>
              <a:t>frequent</a:t>
            </a:r>
            <a:r>
              <a:rPr sz="2050" spc="-75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buyers</a:t>
            </a:r>
            <a:r>
              <a:rPr sz="2050" spc="-70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and</a:t>
            </a:r>
            <a:r>
              <a:rPr sz="2050" spc="-7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boosts</a:t>
            </a:r>
            <a:r>
              <a:rPr sz="2050" spc="-7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retention.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51300"/>
              </a:lnSpc>
            </a:pPr>
            <a:r>
              <a:rPr sz="2050" b="1" spc="-150" dirty="0">
                <a:latin typeface="Verdana"/>
                <a:cs typeface="Verdana"/>
              </a:rPr>
              <a:t>Personalization</a:t>
            </a:r>
            <a:r>
              <a:rPr sz="2050" spc="-150" dirty="0">
                <a:latin typeface="Verdana"/>
                <a:cs typeface="Verdana"/>
              </a:rPr>
              <a:t>:</a:t>
            </a:r>
            <a:r>
              <a:rPr sz="2050" spc="8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Uses</a:t>
            </a:r>
            <a:r>
              <a:rPr sz="2050" spc="8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AI</a:t>
            </a:r>
            <a:r>
              <a:rPr sz="2050" spc="9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and</a:t>
            </a:r>
            <a:r>
              <a:rPr sz="2050" spc="8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data</a:t>
            </a:r>
            <a:r>
              <a:rPr sz="2050" spc="8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analytics</a:t>
            </a:r>
            <a:r>
              <a:rPr sz="2050" spc="8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for</a:t>
            </a:r>
            <a:r>
              <a:rPr sz="2050" spc="8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personalized </a:t>
            </a:r>
            <a:r>
              <a:rPr sz="2050" spc="-20" dirty="0">
                <a:latin typeface="Verdana"/>
                <a:cs typeface="Verdana"/>
              </a:rPr>
              <a:t>shopping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experiences.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51300"/>
              </a:lnSpc>
            </a:pPr>
            <a:r>
              <a:rPr sz="2050" b="1" spc="-135" dirty="0">
                <a:latin typeface="Verdana"/>
                <a:cs typeface="Verdana"/>
              </a:rPr>
              <a:t>Logistics</a:t>
            </a:r>
            <a:r>
              <a:rPr sz="2050" spc="-135" dirty="0">
                <a:latin typeface="Verdana"/>
                <a:cs typeface="Verdana"/>
              </a:rPr>
              <a:t>:</a:t>
            </a:r>
            <a:r>
              <a:rPr sz="2050" spc="-5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Efficient</a:t>
            </a:r>
            <a:r>
              <a:rPr sz="2050" spc="-16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supply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chain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via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Flipkart’s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network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for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fast </a:t>
            </a:r>
            <a:r>
              <a:rPr sz="2050" spc="-10" dirty="0">
                <a:latin typeface="Verdana"/>
                <a:cs typeface="Verdana"/>
              </a:rPr>
              <a:t>deliveries.</a:t>
            </a:r>
            <a:endParaRPr sz="2050">
              <a:latin typeface="Verdana"/>
              <a:cs typeface="Verdana"/>
            </a:endParaRPr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26034" y="1835256"/>
            <a:ext cx="89166" cy="8916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26034" y="2780424"/>
            <a:ext cx="89166" cy="8916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26034" y="3725592"/>
            <a:ext cx="89166" cy="8916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26034" y="4670760"/>
            <a:ext cx="89166" cy="8916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26034" y="5615928"/>
            <a:ext cx="89166" cy="891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45939" y="0"/>
            <a:ext cx="642620" cy="10287000"/>
          </a:xfrm>
          <a:custGeom>
            <a:avLst/>
            <a:gdLst/>
            <a:ahLst/>
            <a:cxnLst/>
            <a:rect l="l" t="t" r="r" b="b"/>
            <a:pathLst>
              <a:path w="642619" h="10287000">
                <a:moveTo>
                  <a:pt x="642060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42060" y="0"/>
                </a:lnTo>
                <a:lnTo>
                  <a:pt x="642060" y="10286999"/>
                </a:lnTo>
                <a:close/>
              </a:path>
            </a:pathLst>
          </a:custGeom>
          <a:solidFill>
            <a:srgbClr val="387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21921" y="0"/>
            <a:ext cx="17052290" cy="10287000"/>
            <a:chOff x="721921" y="0"/>
            <a:chExt cx="17052290" cy="10287000"/>
          </a:xfrm>
        </p:grpSpPr>
        <p:sp>
          <p:nvSpPr>
            <p:cNvPr id="4" name="object 4"/>
            <p:cNvSpPr/>
            <p:nvPr/>
          </p:nvSpPr>
          <p:spPr>
            <a:xfrm>
              <a:off x="8235146" y="3083173"/>
              <a:ext cx="2133600" cy="2133600"/>
            </a:xfrm>
            <a:custGeom>
              <a:avLst/>
              <a:gdLst/>
              <a:ahLst/>
              <a:cxnLst/>
              <a:rect l="l" t="t" r="r" b="b"/>
              <a:pathLst>
                <a:path w="2133600" h="2133600">
                  <a:moveTo>
                    <a:pt x="1068962" y="0"/>
                  </a:moveTo>
                  <a:lnTo>
                    <a:pt x="1021348" y="1041"/>
                  </a:lnTo>
                </a:path>
                <a:path w="2133600" h="2133600">
                  <a:moveTo>
                    <a:pt x="1537" y="1013803"/>
                  </a:moveTo>
                  <a:lnTo>
                    <a:pt x="1041" y="1021346"/>
                  </a:lnTo>
                  <a:lnTo>
                    <a:pt x="0" y="1068962"/>
                  </a:lnTo>
                  <a:lnTo>
                    <a:pt x="1041" y="1116577"/>
                  </a:lnTo>
                  <a:lnTo>
                    <a:pt x="4137" y="1163659"/>
                  </a:lnTo>
                  <a:lnTo>
                    <a:pt x="9243" y="1210165"/>
                  </a:lnTo>
                  <a:lnTo>
                    <a:pt x="16316" y="1256050"/>
                  </a:lnTo>
                  <a:lnTo>
                    <a:pt x="25314" y="1301271"/>
                  </a:lnTo>
                  <a:lnTo>
                    <a:pt x="36191" y="1345785"/>
                  </a:lnTo>
                  <a:lnTo>
                    <a:pt x="48905" y="1389549"/>
                  </a:lnTo>
                  <a:lnTo>
                    <a:pt x="63413" y="1432518"/>
                  </a:lnTo>
                  <a:lnTo>
                    <a:pt x="79671" y="1474650"/>
                  </a:lnTo>
                  <a:lnTo>
                    <a:pt x="97635" y="1515901"/>
                  </a:lnTo>
                  <a:lnTo>
                    <a:pt x="117262" y="1556228"/>
                  </a:lnTo>
                  <a:lnTo>
                    <a:pt x="138509" y="1595587"/>
                  </a:lnTo>
                  <a:lnTo>
                    <a:pt x="161332" y="1633934"/>
                  </a:lnTo>
                  <a:lnTo>
                    <a:pt x="185688" y="1671227"/>
                  </a:lnTo>
                  <a:lnTo>
                    <a:pt x="211533" y="1707421"/>
                  </a:lnTo>
                  <a:lnTo>
                    <a:pt x="238823" y="1742474"/>
                  </a:lnTo>
                  <a:lnTo>
                    <a:pt x="267516" y="1776342"/>
                  </a:lnTo>
                  <a:lnTo>
                    <a:pt x="297568" y="1808981"/>
                  </a:lnTo>
                  <a:lnTo>
                    <a:pt x="328936" y="1840348"/>
                  </a:lnTo>
                  <a:lnTo>
                    <a:pt x="361575" y="1870400"/>
                  </a:lnTo>
                  <a:lnTo>
                    <a:pt x="395443" y="1899093"/>
                  </a:lnTo>
                  <a:lnTo>
                    <a:pt x="430497" y="1926383"/>
                  </a:lnTo>
                  <a:lnTo>
                    <a:pt x="466691" y="1952228"/>
                  </a:lnTo>
                  <a:lnTo>
                    <a:pt x="503984" y="1976583"/>
                  </a:lnTo>
                  <a:lnTo>
                    <a:pt x="542332" y="1999406"/>
                  </a:lnTo>
                  <a:lnTo>
                    <a:pt x="581691" y="2020653"/>
                  </a:lnTo>
                  <a:lnTo>
                    <a:pt x="622018" y="2040280"/>
                  </a:lnTo>
                  <a:lnTo>
                    <a:pt x="663270" y="2058244"/>
                  </a:lnTo>
                  <a:lnTo>
                    <a:pt x="705402" y="2074501"/>
                  </a:lnTo>
                  <a:lnTo>
                    <a:pt x="748372" y="2089009"/>
                  </a:lnTo>
                  <a:lnTo>
                    <a:pt x="792136" y="2101723"/>
                  </a:lnTo>
                  <a:lnTo>
                    <a:pt x="836650" y="2112601"/>
                  </a:lnTo>
                  <a:lnTo>
                    <a:pt x="881872" y="2121598"/>
                  </a:lnTo>
                  <a:lnTo>
                    <a:pt x="927757" y="2128671"/>
                  </a:lnTo>
                  <a:lnTo>
                    <a:pt x="972644" y="2133599"/>
                  </a:lnTo>
                </a:path>
                <a:path w="2133600" h="2133600">
                  <a:moveTo>
                    <a:pt x="1165279" y="2133599"/>
                  </a:moveTo>
                  <a:lnTo>
                    <a:pt x="1210165" y="2128671"/>
                  </a:lnTo>
                  <a:lnTo>
                    <a:pt x="1256050" y="2121598"/>
                  </a:lnTo>
                  <a:lnTo>
                    <a:pt x="1301271" y="2112601"/>
                  </a:lnTo>
                  <a:lnTo>
                    <a:pt x="1345785" y="2101723"/>
                  </a:lnTo>
                  <a:lnTo>
                    <a:pt x="1389549" y="2089009"/>
                  </a:lnTo>
                  <a:lnTo>
                    <a:pt x="1432518" y="2074501"/>
                  </a:lnTo>
                  <a:lnTo>
                    <a:pt x="1474650" y="2058244"/>
                  </a:lnTo>
                  <a:lnTo>
                    <a:pt x="1515901" y="2040280"/>
                  </a:lnTo>
                  <a:lnTo>
                    <a:pt x="1556228" y="2020653"/>
                  </a:lnTo>
                  <a:lnTo>
                    <a:pt x="1595587" y="1999406"/>
                  </a:lnTo>
                  <a:lnTo>
                    <a:pt x="1633934" y="1976583"/>
                  </a:lnTo>
                  <a:lnTo>
                    <a:pt x="1671227" y="1952228"/>
                  </a:lnTo>
                  <a:lnTo>
                    <a:pt x="1707421" y="1926383"/>
                  </a:lnTo>
                  <a:lnTo>
                    <a:pt x="1742474" y="1899093"/>
                  </a:lnTo>
                  <a:lnTo>
                    <a:pt x="1776342" y="1870400"/>
                  </a:lnTo>
                  <a:lnTo>
                    <a:pt x="1808981" y="1840348"/>
                  </a:lnTo>
                  <a:lnTo>
                    <a:pt x="1840348" y="1808981"/>
                  </a:lnTo>
                  <a:lnTo>
                    <a:pt x="1870400" y="1776342"/>
                  </a:lnTo>
                  <a:lnTo>
                    <a:pt x="1899093" y="1742474"/>
                  </a:lnTo>
                  <a:lnTo>
                    <a:pt x="1926383" y="1707421"/>
                  </a:lnTo>
                  <a:lnTo>
                    <a:pt x="1952228" y="1671227"/>
                  </a:lnTo>
                  <a:lnTo>
                    <a:pt x="1976583" y="1633934"/>
                  </a:lnTo>
                  <a:lnTo>
                    <a:pt x="1999406" y="1595587"/>
                  </a:lnTo>
                  <a:lnTo>
                    <a:pt x="2020653" y="1556228"/>
                  </a:lnTo>
                  <a:lnTo>
                    <a:pt x="2040280" y="1515901"/>
                  </a:lnTo>
                  <a:lnTo>
                    <a:pt x="2058244" y="1474650"/>
                  </a:lnTo>
                  <a:lnTo>
                    <a:pt x="2074501" y="1432518"/>
                  </a:lnTo>
                  <a:lnTo>
                    <a:pt x="2089009" y="1389549"/>
                  </a:lnTo>
                  <a:lnTo>
                    <a:pt x="2101723" y="1345785"/>
                  </a:lnTo>
                  <a:lnTo>
                    <a:pt x="2112601" y="1301271"/>
                  </a:lnTo>
                  <a:lnTo>
                    <a:pt x="2121598" y="1256050"/>
                  </a:lnTo>
                  <a:lnTo>
                    <a:pt x="2128671" y="1210165"/>
                  </a:lnTo>
                  <a:lnTo>
                    <a:pt x="2133599" y="1165280"/>
                  </a:lnTo>
                </a:path>
                <a:path w="2133600" h="2133600">
                  <a:moveTo>
                    <a:pt x="2133599" y="972642"/>
                  </a:moveTo>
                  <a:lnTo>
                    <a:pt x="2128671" y="927757"/>
                  </a:lnTo>
                  <a:lnTo>
                    <a:pt x="2121598" y="881872"/>
                  </a:lnTo>
                  <a:lnTo>
                    <a:pt x="2112601" y="836650"/>
                  </a:lnTo>
                  <a:lnTo>
                    <a:pt x="2101723" y="792136"/>
                  </a:lnTo>
                  <a:lnTo>
                    <a:pt x="2089009" y="748372"/>
                  </a:lnTo>
                  <a:lnTo>
                    <a:pt x="2074501" y="705402"/>
                  </a:lnTo>
                  <a:lnTo>
                    <a:pt x="2058244" y="663270"/>
                  </a:lnTo>
                  <a:lnTo>
                    <a:pt x="2040280" y="622018"/>
                  </a:lnTo>
                  <a:lnTo>
                    <a:pt x="2020653" y="581691"/>
                  </a:lnTo>
                  <a:lnTo>
                    <a:pt x="1999406" y="542332"/>
                  </a:lnTo>
                  <a:lnTo>
                    <a:pt x="1976583" y="503984"/>
                  </a:lnTo>
                  <a:lnTo>
                    <a:pt x="1952228" y="466691"/>
                  </a:lnTo>
                  <a:lnTo>
                    <a:pt x="1926383" y="430497"/>
                  </a:lnTo>
                  <a:lnTo>
                    <a:pt x="1899093" y="395443"/>
                  </a:lnTo>
                  <a:lnTo>
                    <a:pt x="1870400" y="361575"/>
                  </a:lnTo>
                  <a:lnTo>
                    <a:pt x="1840348" y="328936"/>
                  </a:lnTo>
                  <a:lnTo>
                    <a:pt x="1808981" y="297568"/>
                  </a:lnTo>
                  <a:lnTo>
                    <a:pt x="1776342" y="267516"/>
                  </a:lnTo>
                  <a:lnTo>
                    <a:pt x="1742474" y="238823"/>
                  </a:lnTo>
                  <a:lnTo>
                    <a:pt x="1707421" y="211533"/>
                  </a:lnTo>
                  <a:lnTo>
                    <a:pt x="1671227" y="185688"/>
                  </a:lnTo>
                  <a:lnTo>
                    <a:pt x="1633934" y="161332"/>
                  </a:lnTo>
                  <a:lnTo>
                    <a:pt x="1595587" y="138509"/>
                  </a:lnTo>
                  <a:lnTo>
                    <a:pt x="1556228" y="117262"/>
                  </a:lnTo>
                  <a:lnTo>
                    <a:pt x="1515903" y="97636"/>
                  </a:lnTo>
                </a:path>
                <a:path w="2133600" h="2133600">
                  <a:moveTo>
                    <a:pt x="1484331" y="83887"/>
                  </a:moveTo>
                  <a:lnTo>
                    <a:pt x="1474653" y="79672"/>
                  </a:lnTo>
                </a:path>
                <a:path w="2133600" h="2133600">
                  <a:moveTo>
                    <a:pt x="1356673" y="39354"/>
                  </a:moveTo>
                  <a:lnTo>
                    <a:pt x="1345787" y="36191"/>
                  </a:lnTo>
                </a:path>
                <a:path w="2133600" h="2133600">
                  <a:moveTo>
                    <a:pt x="1326358" y="31444"/>
                  </a:moveTo>
                  <a:lnTo>
                    <a:pt x="1301271" y="25314"/>
                  </a:lnTo>
                </a:path>
                <a:path w="2133600" h="2133600">
                  <a:moveTo>
                    <a:pt x="1298839" y="24830"/>
                  </a:moveTo>
                  <a:lnTo>
                    <a:pt x="1256050" y="16316"/>
                  </a:lnTo>
                  <a:lnTo>
                    <a:pt x="1210165" y="9243"/>
                  </a:lnTo>
                  <a:lnTo>
                    <a:pt x="1163659" y="4137"/>
                  </a:lnTo>
                  <a:lnTo>
                    <a:pt x="1116577" y="1041"/>
                  </a:lnTo>
                  <a:lnTo>
                    <a:pt x="1068962" y="0"/>
                  </a:lnTo>
                </a:path>
              </a:pathLst>
            </a:custGeom>
            <a:ln w="1257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921" y="4111934"/>
              <a:ext cx="8729345" cy="1120140"/>
            </a:xfrm>
            <a:custGeom>
              <a:avLst/>
              <a:gdLst/>
              <a:ahLst/>
              <a:cxnLst/>
              <a:rect l="l" t="t" r="r" b="b"/>
              <a:pathLst>
                <a:path w="8729345" h="1120139">
                  <a:moveTo>
                    <a:pt x="8519308" y="1120139"/>
                  </a:moveTo>
                  <a:lnTo>
                    <a:pt x="209549" y="1120139"/>
                  </a:lnTo>
                  <a:lnTo>
                    <a:pt x="168477" y="1116077"/>
                  </a:lnTo>
                  <a:lnTo>
                    <a:pt x="129357" y="1104194"/>
                  </a:lnTo>
                  <a:lnTo>
                    <a:pt x="93290" y="1084945"/>
                  </a:lnTo>
                  <a:lnTo>
                    <a:pt x="61374" y="1058783"/>
                  </a:lnTo>
                  <a:lnTo>
                    <a:pt x="35205" y="1026858"/>
                  </a:lnTo>
                  <a:lnTo>
                    <a:pt x="15950" y="990790"/>
                  </a:lnTo>
                  <a:lnTo>
                    <a:pt x="4063" y="951670"/>
                  </a:lnTo>
                  <a:lnTo>
                    <a:pt x="0" y="910589"/>
                  </a:lnTo>
                  <a:lnTo>
                    <a:pt x="0" y="209549"/>
                  </a:lnTo>
                  <a:lnTo>
                    <a:pt x="4063" y="168482"/>
                  </a:lnTo>
                  <a:lnTo>
                    <a:pt x="15950" y="129364"/>
                  </a:lnTo>
                  <a:lnTo>
                    <a:pt x="35205" y="93298"/>
                  </a:lnTo>
                  <a:lnTo>
                    <a:pt x="61374" y="61386"/>
                  </a:lnTo>
                  <a:lnTo>
                    <a:pt x="93290" y="35207"/>
                  </a:lnTo>
                  <a:lnTo>
                    <a:pt x="129357" y="15948"/>
                  </a:lnTo>
                  <a:lnTo>
                    <a:pt x="168477" y="4062"/>
                  </a:lnTo>
                  <a:lnTo>
                    <a:pt x="209549" y="0"/>
                  </a:lnTo>
                  <a:lnTo>
                    <a:pt x="8519309" y="0"/>
                  </a:lnTo>
                  <a:lnTo>
                    <a:pt x="8560375" y="4062"/>
                  </a:lnTo>
                  <a:lnTo>
                    <a:pt x="8599493" y="15948"/>
                  </a:lnTo>
                  <a:lnTo>
                    <a:pt x="8635560" y="35207"/>
                  </a:lnTo>
                  <a:lnTo>
                    <a:pt x="8667471" y="61386"/>
                  </a:lnTo>
                  <a:lnTo>
                    <a:pt x="8693651" y="93298"/>
                  </a:lnTo>
                  <a:lnTo>
                    <a:pt x="8712909" y="129364"/>
                  </a:lnTo>
                  <a:lnTo>
                    <a:pt x="8724796" y="168482"/>
                  </a:lnTo>
                  <a:lnTo>
                    <a:pt x="8728858" y="209549"/>
                  </a:lnTo>
                  <a:lnTo>
                    <a:pt x="8728858" y="910589"/>
                  </a:lnTo>
                  <a:lnTo>
                    <a:pt x="8724796" y="951670"/>
                  </a:lnTo>
                  <a:lnTo>
                    <a:pt x="8712909" y="990790"/>
                  </a:lnTo>
                  <a:lnTo>
                    <a:pt x="8693651" y="1026858"/>
                  </a:lnTo>
                  <a:lnTo>
                    <a:pt x="8667471" y="1058783"/>
                  </a:lnTo>
                  <a:lnTo>
                    <a:pt x="8635560" y="1084945"/>
                  </a:lnTo>
                  <a:lnTo>
                    <a:pt x="8599493" y="1104194"/>
                  </a:lnTo>
                  <a:lnTo>
                    <a:pt x="8560375" y="1116077"/>
                  </a:lnTo>
                  <a:lnTo>
                    <a:pt x="8519308" y="112013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2767" y="5782787"/>
              <a:ext cx="7844155" cy="960119"/>
            </a:xfrm>
            <a:custGeom>
              <a:avLst/>
              <a:gdLst/>
              <a:ahLst/>
              <a:cxnLst/>
              <a:rect l="l" t="t" r="r" b="b"/>
              <a:pathLst>
                <a:path w="7844155" h="960120">
                  <a:moveTo>
                    <a:pt x="7635861" y="959815"/>
                  </a:moveTo>
                  <a:lnTo>
                    <a:pt x="209549" y="959815"/>
                  </a:lnTo>
                  <a:lnTo>
                    <a:pt x="168477" y="955753"/>
                  </a:lnTo>
                  <a:lnTo>
                    <a:pt x="129358" y="943870"/>
                  </a:lnTo>
                  <a:lnTo>
                    <a:pt x="93291" y="924620"/>
                  </a:lnTo>
                  <a:lnTo>
                    <a:pt x="61374" y="898458"/>
                  </a:lnTo>
                  <a:lnTo>
                    <a:pt x="35205" y="866533"/>
                  </a:lnTo>
                  <a:lnTo>
                    <a:pt x="15950" y="830465"/>
                  </a:lnTo>
                  <a:lnTo>
                    <a:pt x="4063" y="791345"/>
                  </a:lnTo>
                  <a:lnTo>
                    <a:pt x="0" y="750265"/>
                  </a:lnTo>
                  <a:lnTo>
                    <a:pt x="0" y="209549"/>
                  </a:lnTo>
                  <a:lnTo>
                    <a:pt x="4063" y="168469"/>
                  </a:lnTo>
                  <a:lnTo>
                    <a:pt x="15950" y="129349"/>
                  </a:lnTo>
                  <a:lnTo>
                    <a:pt x="35205" y="93281"/>
                  </a:lnTo>
                  <a:lnTo>
                    <a:pt x="61374" y="61356"/>
                  </a:lnTo>
                  <a:lnTo>
                    <a:pt x="93291" y="35194"/>
                  </a:lnTo>
                  <a:lnTo>
                    <a:pt x="129358" y="15944"/>
                  </a:lnTo>
                  <a:lnTo>
                    <a:pt x="168477" y="4061"/>
                  </a:lnTo>
                  <a:lnTo>
                    <a:pt x="209548" y="0"/>
                  </a:lnTo>
                  <a:lnTo>
                    <a:pt x="7635862" y="0"/>
                  </a:lnTo>
                  <a:lnTo>
                    <a:pt x="7676941" y="4061"/>
                  </a:lnTo>
                  <a:lnTo>
                    <a:pt x="7716061" y="15944"/>
                  </a:lnTo>
                  <a:lnTo>
                    <a:pt x="7752130" y="35194"/>
                  </a:lnTo>
                  <a:lnTo>
                    <a:pt x="7784055" y="61356"/>
                  </a:lnTo>
                  <a:lnTo>
                    <a:pt x="7810216" y="93281"/>
                  </a:lnTo>
                  <a:lnTo>
                    <a:pt x="7829466" y="129349"/>
                  </a:lnTo>
                  <a:lnTo>
                    <a:pt x="7841349" y="168469"/>
                  </a:lnTo>
                  <a:lnTo>
                    <a:pt x="7843629" y="191528"/>
                  </a:lnTo>
                  <a:lnTo>
                    <a:pt x="7843629" y="768286"/>
                  </a:lnTo>
                  <a:lnTo>
                    <a:pt x="7829466" y="830465"/>
                  </a:lnTo>
                  <a:lnTo>
                    <a:pt x="7810216" y="866533"/>
                  </a:lnTo>
                  <a:lnTo>
                    <a:pt x="7784055" y="898458"/>
                  </a:lnTo>
                  <a:lnTo>
                    <a:pt x="7752130" y="924620"/>
                  </a:lnTo>
                  <a:lnTo>
                    <a:pt x="7716061" y="943870"/>
                  </a:lnTo>
                  <a:lnTo>
                    <a:pt x="7676941" y="955753"/>
                  </a:lnTo>
                  <a:lnTo>
                    <a:pt x="7635861" y="959815"/>
                  </a:lnTo>
                  <a:close/>
                </a:path>
              </a:pathLst>
            </a:custGeom>
            <a:solidFill>
              <a:srgbClr val="1B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6661" y="1036400"/>
              <a:ext cx="1760801" cy="96495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5234" y="9608849"/>
              <a:ext cx="2423860" cy="6781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01224" y="2134652"/>
              <a:ext cx="561340" cy="561340"/>
            </a:xfrm>
            <a:custGeom>
              <a:avLst/>
              <a:gdLst/>
              <a:ahLst/>
              <a:cxnLst/>
              <a:rect l="l" t="t" r="r" b="b"/>
              <a:pathLst>
                <a:path w="561339" h="561339">
                  <a:moveTo>
                    <a:pt x="14929" y="320306"/>
                  </a:moveTo>
                  <a:lnTo>
                    <a:pt x="3989" y="305373"/>
                  </a:lnTo>
                  <a:lnTo>
                    <a:pt x="0" y="288736"/>
                  </a:lnTo>
                  <a:lnTo>
                    <a:pt x="3006" y="271892"/>
                  </a:lnTo>
                  <a:lnTo>
                    <a:pt x="13054" y="256342"/>
                  </a:lnTo>
                  <a:lnTo>
                    <a:pt x="19390" y="250740"/>
                  </a:lnTo>
                  <a:lnTo>
                    <a:pt x="26770" y="246606"/>
                  </a:lnTo>
                  <a:lnTo>
                    <a:pt x="35210" y="244441"/>
                  </a:lnTo>
                  <a:lnTo>
                    <a:pt x="44724" y="244744"/>
                  </a:lnTo>
                  <a:lnTo>
                    <a:pt x="233868" y="236529"/>
                  </a:lnTo>
                  <a:lnTo>
                    <a:pt x="230983" y="47226"/>
                  </a:lnTo>
                  <a:lnTo>
                    <a:pt x="230120" y="37749"/>
                  </a:lnTo>
                  <a:lnTo>
                    <a:pt x="231786" y="29197"/>
                  </a:lnTo>
                  <a:lnTo>
                    <a:pt x="235481" y="21586"/>
                  </a:lnTo>
                  <a:lnTo>
                    <a:pt x="240705" y="14931"/>
                  </a:lnTo>
                  <a:lnTo>
                    <a:pt x="255639" y="3989"/>
                  </a:lnTo>
                  <a:lnTo>
                    <a:pt x="272277" y="0"/>
                  </a:lnTo>
                  <a:lnTo>
                    <a:pt x="289120" y="3006"/>
                  </a:lnTo>
                  <a:lnTo>
                    <a:pt x="304668" y="13053"/>
                  </a:lnTo>
                  <a:lnTo>
                    <a:pt x="310272" y="19391"/>
                  </a:lnTo>
                  <a:lnTo>
                    <a:pt x="314406" y="26773"/>
                  </a:lnTo>
                  <a:lnTo>
                    <a:pt x="316571" y="35212"/>
                  </a:lnTo>
                  <a:lnTo>
                    <a:pt x="316269" y="44722"/>
                  </a:lnTo>
                  <a:lnTo>
                    <a:pt x="324481" y="233872"/>
                  </a:lnTo>
                  <a:lnTo>
                    <a:pt x="416457" y="320606"/>
                  </a:lnTo>
                  <a:lnTo>
                    <a:pt x="327141" y="324485"/>
                  </a:lnTo>
                  <a:lnTo>
                    <a:pt x="328505" y="413880"/>
                  </a:lnTo>
                  <a:lnTo>
                    <a:pt x="236526" y="327144"/>
                  </a:lnTo>
                  <a:lnTo>
                    <a:pt x="47224" y="330030"/>
                  </a:lnTo>
                  <a:lnTo>
                    <a:pt x="37746" y="330891"/>
                  </a:lnTo>
                  <a:lnTo>
                    <a:pt x="29195" y="329225"/>
                  </a:lnTo>
                  <a:lnTo>
                    <a:pt x="21585" y="325529"/>
                  </a:lnTo>
                  <a:lnTo>
                    <a:pt x="14929" y="320306"/>
                  </a:lnTo>
                  <a:close/>
                </a:path>
                <a:path w="561339" h="561339">
                  <a:moveTo>
                    <a:pt x="416457" y="320606"/>
                  </a:moveTo>
                  <a:lnTo>
                    <a:pt x="324481" y="233872"/>
                  </a:lnTo>
                  <a:lnTo>
                    <a:pt x="513789" y="230983"/>
                  </a:lnTo>
                  <a:lnTo>
                    <a:pt x="523265" y="230123"/>
                  </a:lnTo>
                  <a:lnTo>
                    <a:pt x="531816" y="231789"/>
                  </a:lnTo>
                  <a:lnTo>
                    <a:pt x="539427" y="235483"/>
                  </a:lnTo>
                  <a:lnTo>
                    <a:pt x="546083" y="240706"/>
                  </a:lnTo>
                  <a:lnTo>
                    <a:pt x="557024" y="255639"/>
                  </a:lnTo>
                  <a:lnTo>
                    <a:pt x="561013" y="272277"/>
                  </a:lnTo>
                  <a:lnTo>
                    <a:pt x="558005" y="289120"/>
                  </a:lnTo>
                  <a:lnTo>
                    <a:pt x="547958" y="304669"/>
                  </a:lnTo>
                  <a:lnTo>
                    <a:pt x="541620" y="310274"/>
                  </a:lnTo>
                  <a:lnTo>
                    <a:pt x="534239" y="314409"/>
                  </a:lnTo>
                  <a:lnTo>
                    <a:pt x="525800" y="316574"/>
                  </a:lnTo>
                  <a:lnTo>
                    <a:pt x="516289" y="316269"/>
                  </a:lnTo>
                  <a:lnTo>
                    <a:pt x="416457" y="320606"/>
                  </a:lnTo>
                  <a:close/>
                </a:path>
                <a:path w="561339" h="561339">
                  <a:moveTo>
                    <a:pt x="256344" y="547959"/>
                  </a:moveTo>
                  <a:lnTo>
                    <a:pt x="250739" y="541621"/>
                  </a:lnTo>
                  <a:lnTo>
                    <a:pt x="246604" y="534241"/>
                  </a:lnTo>
                  <a:lnTo>
                    <a:pt x="244439" y="525803"/>
                  </a:lnTo>
                  <a:lnTo>
                    <a:pt x="244744" y="516291"/>
                  </a:lnTo>
                  <a:lnTo>
                    <a:pt x="236526" y="327144"/>
                  </a:lnTo>
                  <a:lnTo>
                    <a:pt x="328505" y="413880"/>
                  </a:lnTo>
                  <a:lnTo>
                    <a:pt x="330030" y="513787"/>
                  </a:lnTo>
                  <a:lnTo>
                    <a:pt x="330890" y="523266"/>
                  </a:lnTo>
                  <a:lnTo>
                    <a:pt x="305373" y="557023"/>
                  </a:lnTo>
                  <a:lnTo>
                    <a:pt x="288735" y="561013"/>
                  </a:lnTo>
                  <a:lnTo>
                    <a:pt x="271893" y="558006"/>
                  </a:lnTo>
                  <a:lnTo>
                    <a:pt x="256344" y="547959"/>
                  </a:lnTo>
                  <a:close/>
                </a:path>
              </a:pathLst>
            </a:custGeom>
            <a:solidFill>
              <a:srgbClr val="387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9082" y="0"/>
              <a:ext cx="9934590" cy="993458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73987" y="76514"/>
            <a:ext cx="4685665" cy="3657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sz="6800" b="1" spc="-890" dirty="0">
                <a:latin typeface="Verdana"/>
                <a:cs typeface="Verdana"/>
              </a:rPr>
              <a:t>M</a:t>
            </a:r>
            <a:r>
              <a:rPr sz="6800" b="1" spc="-950" dirty="0">
                <a:latin typeface="Verdana"/>
                <a:cs typeface="Verdana"/>
              </a:rPr>
              <a:t>a</a:t>
            </a:r>
            <a:r>
              <a:rPr sz="6800" b="1" spc="-1019" dirty="0">
                <a:latin typeface="Verdana"/>
                <a:cs typeface="Verdana"/>
              </a:rPr>
              <a:t>r</a:t>
            </a:r>
            <a:r>
              <a:rPr sz="6800" b="1" spc="-950" dirty="0">
                <a:latin typeface="Verdana"/>
                <a:cs typeface="Verdana"/>
              </a:rPr>
              <a:t>k</a:t>
            </a:r>
            <a:r>
              <a:rPr sz="6800" b="1" spc="-900" dirty="0">
                <a:latin typeface="Verdana"/>
                <a:cs typeface="Verdana"/>
              </a:rPr>
              <a:t>e</a:t>
            </a:r>
            <a:r>
              <a:rPr sz="6800" b="1" spc="-400" dirty="0">
                <a:latin typeface="Verdana"/>
                <a:cs typeface="Verdana"/>
              </a:rPr>
              <a:t>t</a:t>
            </a:r>
            <a:r>
              <a:rPr sz="6800" b="1" spc="-855" dirty="0">
                <a:latin typeface="Verdana"/>
                <a:cs typeface="Verdana"/>
              </a:rPr>
              <a:t> </a:t>
            </a:r>
            <a:r>
              <a:rPr sz="6800" b="1" spc="-915" dirty="0">
                <a:latin typeface="Verdana"/>
                <a:cs typeface="Verdana"/>
              </a:rPr>
              <a:t>P</a:t>
            </a:r>
            <a:r>
              <a:rPr sz="6800" b="1" spc="-890" dirty="0">
                <a:latin typeface="Verdana"/>
                <a:cs typeface="Verdana"/>
              </a:rPr>
              <a:t>o</a:t>
            </a:r>
            <a:r>
              <a:rPr sz="6800" b="1" spc="-875" dirty="0">
                <a:latin typeface="Verdana"/>
                <a:cs typeface="Verdana"/>
              </a:rPr>
              <a:t>s</a:t>
            </a:r>
            <a:r>
              <a:rPr sz="6800" b="1" spc="-1019" dirty="0">
                <a:latin typeface="Verdana"/>
                <a:cs typeface="Verdana"/>
              </a:rPr>
              <a:t>i</a:t>
            </a:r>
            <a:r>
              <a:rPr sz="6800" b="1" spc="-955" dirty="0">
                <a:latin typeface="Verdana"/>
                <a:cs typeface="Verdana"/>
              </a:rPr>
              <a:t>t</a:t>
            </a:r>
            <a:r>
              <a:rPr sz="6800" b="1" spc="-1019" dirty="0">
                <a:latin typeface="Verdana"/>
                <a:cs typeface="Verdana"/>
              </a:rPr>
              <a:t>i</a:t>
            </a:r>
            <a:r>
              <a:rPr sz="6800" b="1" spc="-890" dirty="0">
                <a:latin typeface="Verdana"/>
                <a:cs typeface="Verdana"/>
              </a:rPr>
              <a:t>o</a:t>
            </a:r>
            <a:r>
              <a:rPr sz="6800" b="1" spc="-380" dirty="0">
                <a:latin typeface="Verdana"/>
                <a:cs typeface="Verdana"/>
              </a:rPr>
              <a:t>n</a:t>
            </a:r>
            <a:r>
              <a:rPr sz="6800" b="1" spc="-1400" dirty="0">
                <a:latin typeface="Verdana"/>
                <a:cs typeface="Verdana"/>
              </a:rPr>
              <a:t> </a:t>
            </a:r>
            <a:r>
              <a:rPr sz="6800" b="1" spc="-1090" dirty="0">
                <a:latin typeface="Verdana"/>
                <a:cs typeface="Verdana"/>
              </a:rPr>
              <a:t>a</a:t>
            </a:r>
            <a:r>
              <a:rPr sz="6800" b="1" spc="-1115" dirty="0">
                <a:latin typeface="Verdana"/>
                <a:cs typeface="Verdana"/>
              </a:rPr>
              <a:t>n</a:t>
            </a:r>
            <a:r>
              <a:rPr sz="6800" b="1" spc="-540" dirty="0">
                <a:latin typeface="Verdana"/>
                <a:cs typeface="Verdana"/>
              </a:rPr>
              <a:t>d</a:t>
            </a:r>
            <a:r>
              <a:rPr sz="6800" b="1" spc="-915" dirty="0">
                <a:latin typeface="Verdana"/>
                <a:cs typeface="Verdana"/>
              </a:rPr>
              <a:t> </a:t>
            </a:r>
            <a:r>
              <a:rPr sz="6800" b="1" spc="-955" dirty="0">
                <a:solidFill>
                  <a:srgbClr val="3872F0"/>
                </a:solidFill>
                <a:latin typeface="Verdana"/>
                <a:cs typeface="Verdana"/>
              </a:rPr>
              <a:t>G</a:t>
            </a:r>
            <a:r>
              <a:rPr sz="6800" b="1" spc="-1095" dirty="0">
                <a:solidFill>
                  <a:srgbClr val="3872F0"/>
                </a:solidFill>
                <a:latin typeface="Verdana"/>
                <a:cs typeface="Verdana"/>
              </a:rPr>
              <a:t>r</a:t>
            </a:r>
            <a:r>
              <a:rPr sz="6800" b="1" spc="-985" dirty="0">
                <a:solidFill>
                  <a:srgbClr val="3872F0"/>
                </a:solidFill>
                <a:latin typeface="Verdana"/>
                <a:cs typeface="Verdana"/>
              </a:rPr>
              <a:t>o</a:t>
            </a:r>
            <a:r>
              <a:rPr sz="6800" b="1" spc="-1035" dirty="0">
                <a:solidFill>
                  <a:srgbClr val="3872F0"/>
                </a:solidFill>
                <a:latin typeface="Verdana"/>
                <a:cs typeface="Verdana"/>
              </a:rPr>
              <a:t>w</a:t>
            </a:r>
            <a:r>
              <a:rPr sz="6800" b="1" spc="-1050" dirty="0">
                <a:solidFill>
                  <a:srgbClr val="3872F0"/>
                </a:solidFill>
                <a:latin typeface="Verdana"/>
                <a:cs typeface="Verdana"/>
              </a:rPr>
              <a:t>t</a:t>
            </a:r>
            <a:r>
              <a:rPr sz="6800" b="1" spc="-475" dirty="0">
                <a:solidFill>
                  <a:srgbClr val="3872F0"/>
                </a:solidFill>
                <a:latin typeface="Verdana"/>
                <a:cs typeface="Verdana"/>
              </a:rPr>
              <a:t>h</a:t>
            </a:r>
            <a:endParaRPr sz="68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688" y="8573889"/>
            <a:ext cx="1376895" cy="96495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6300966"/>
            <a:ext cx="586891" cy="159701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16000" y="4314514"/>
            <a:ext cx="813625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spc="-125" dirty="0">
                <a:latin typeface="Verdana"/>
                <a:cs typeface="Verdana"/>
              </a:rPr>
              <a:t>Market</a:t>
            </a:r>
            <a:r>
              <a:rPr sz="1800" b="1" spc="-114" dirty="0">
                <a:latin typeface="Verdana"/>
                <a:cs typeface="Verdana"/>
              </a:rPr>
              <a:t> </a:t>
            </a:r>
            <a:r>
              <a:rPr sz="1800" b="1" spc="-170" dirty="0">
                <a:latin typeface="Verdana"/>
                <a:cs typeface="Verdana"/>
              </a:rPr>
              <a:t>Leader</a:t>
            </a:r>
            <a:r>
              <a:rPr sz="1800" spc="-170" dirty="0">
                <a:latin typeface="Verdana"/>
                <a:cs typeface="Verdana"/>
              </a:rPr>
              <a:t>: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India's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top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online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fashion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retailers,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competing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with </a:t>
            </a:r>
            <a:r>
              <a:rPr sz="1800" spc="-40" dirty="0">
                <a:latin typeface="Verdana"/>
                <a:cs typeface="Verdana"/>
              </a:rPr>
              <a:t>Amazon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Fashion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AJIO.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1918" y="883538"/>
            <a:ext cx="14962505" cy="7362190"/>
          </a:xfrm>
          <a:custGeom>
            <a:avLst/>
            <a:gdLst/>
            <a:ahLst/>
            <a:cxnLst/>
            <a:rect l="l" t="t" r="r" b="b"/>
            <a:pathLst>
              <a:path w="14962505" h="7362190">
                <a:moveTo>
                  <a:pt x="8728850" y="6451384"/>
                </a:moveTo>
                <a:lnTo>
                  <a:pt x="8724798" y="6410325"/>
                </a:lnTo>
                <a:lnTo>
                  <a:pt x="8712911" y="6371196"/>
                </a:lnTo>
                <a:lnTo>
                  <a:pt x="8693645" y="6335141"/>
                </a:lnTo>
                <a:lnTo>
                  <a:pt x="8667471" y="6303226"/>
                </a:lnTo>
                <a:lnTo>
                  <a:pt x="8635555" y="6277038"/>
                </a:lnTo>
                <a:lnTo>
                  <a:pt x="8599487" y="6257785"/>
                </a:lnTo>
                <a:lnTo>
                  <a:pt x="8560371" y="6245898"/>
                </a:lnTo>
                <a:lnTo>
                  <a:pt x="8519312" y="6241834"/>
                </a:lnTo>
                <a:lnTo>
                  <a:pt x="209550" y="6241834"/>
                </a:lnTo>
                <a:lnTo>
                  <a:pt x="168478" y="6245898"/>
                </a:lnTo>
                <a:lnTo>
                  <a:pt x="129349" y="6257785"/>
                </a:lnTo>
                <a:lnTo>
                  <a:pt x="93281" y="6277038"/>
                </a:lnTo>
                <a:lnTo>
                  <a:pt x="61366" y="6303226"/>
                </a:lnTo>
                <a:lnTo>
                  <a:pt x="35204" y="6335141"/>
                </a:lnTo>
                <a:lnTo>
                  <a:pt x="15951" y="6371196"/>
                </a:lnTo>
                <a:lnTo>
                  <a:pt x="4064" y="6410325"/>
                </a:lnTo>
                <a:lnTo>
                  <a:pt x="0" y="6451384"/>
                </a:lnTo>
                <a:lnTo>
                  <a:pt x="0" y="7152424"/>
                </a:lnTo>
                <a:lnTo>
                  <a:pt x="4064" y="7193508"/>
                </a:lnTo>
                <a:lnTo>
                  <a:pt x="15951" y="7232624"/>
                </a:lnTo>
                <a:lnTo>
                  <a:pt x="35204" y="7268692"/>
                </a:lnTo>
                <a:lnTo>
                  <a:pt x="61366" y="7300620"/>
                </a:lnTo>
                <a:lnTo>
                  <a:pt x="93281" y="7326782"/>
                </a:lnTo>
                <a:lnTo>
                  <a:pt x="129349" y="7346035"/>
                </a:lnTo>
                <a:lnTo>
                  <a:pt x="168478" y="7357910"/>
                </a:lnTo>
                <a:lnTo>
                  <a:pt x="209550" y="7361974"/>
                </a:lnTo>
                <a:lnTo>
                  <a:pt x="8519300" y="7361974"/>
                </a:lnTo>
                <a:lnTo>
                  <a:pt x="8560371" y="7357910"/>
                </a:lnTo>
                <a:lnTo>
                  <a:pt x="8599487" y="7346035"/>
                </a:lnTo>
                <a:lnTo>
                  <a:pt x="8635555" y="7326782"/>
                </a:lnTo>
                <a:lnTo>
                  <a:pt x="8667471" y="7300620"/>
                </a:lnTo>
                <a:lnTo>
                  <a:pt x="8693645" y="7268692"/>
                </a:lnTo>
                <a:lnTo>
                  <a:pt x="8712911" y="7232624"/>
                </a:lnTo>
                <a:lnTo>
                  <a:pt x="8724798" y="7193508"/>
                </a:lnTo>
                <a:lnTo>
                  <a:pt x="8728850" y="7152424"/>
                </a:lnTo>
                <a:lnTo>
                  <a:pt x="8728850" y="6451384"/>
                </a:lnTo>
                <a:close/>
              </a:path>
              <a:path w="14962505" h="7362190">
                <a:moveTo>
                  <a:pt x="14962467" y="209550"/>
                </a:moveTo>
                <a:lnTo>
                  <a:pt x="14958416" y="168478"/>
                </a:lnTo>
                <a:lnTo>
                  <a:pt x="14946529" y="129362"/>
                </a:lnTo>
                <a:lnTo>
                  <a:pt x="14927275" y="93294"/>
                </a:lnTo>
                <a:lnTo>
                  <a:pt x="14901113" y="61379"/>
                </a:lnTo>
                <a:lnTo>
                  <a:pt x="14869186" y="35204"/>
                </a:lnTo>
                <a:lnTo>
                  <a:pt x="14833118" y="15951"/>
                </a:lnTo>
                <a:lnTo>
                  <a:pt x="14794002" y="4064"/>
                </a:lnTo>
                <a:lnTo>
                  <a:pt x="14752917" y="0"/>
                </a:lnTo>
                <a:lnTo>
                  <a:pt x="6443192" y="0"/>
                </a:lnTo>
                <a:lnTo>
                  <a:pt x="6402108" y="4064"/>
                </a:lnTo>
                <a:lnTo>
                  <a:pt x="6362992" y="15951"/>
                </a:lnTo>
                <a:lnTo>
                  <a:pt x="6326924" y="35204"/>
                </a:lnTo>
                <a:lnTo>
                  <a:pt x="6294996" y="61379"/>
                </a:lnTo>
                <a:lnTo>
                  <a:pt x="6268834" y="93294"/>
                </a:lnTo>
                <a:lnTo>
                  <a:pt x="6249581" y="129362"/>
                </a:lnTo>
                <a:lnTo>
                  <a:pt x="6237706" y="168478"/>
                </a:lnTo>
                <a:lnTo>
                  <a:pt x="6233642" y="209550"/>
                </a:lnTo>
                <a:lnTo>
                  <a:pt x="6233642" y="910602"/>
                </a:lnTo>
                <a:lnTo>
                  <a:pt x="6237706" y="951674"/>
                </a:lnTo>
                <a:lnTo>
                  <a:pt x="6249581" y="990790"/>
                </a:lnTo>
                <a:lnTo>
                  <a:pt x="6268834" y="1026858"/>
                </a:lnTo>
                <a:lnTo>
                  <a:pt x="6294996" y="1058773"/>
                </a:lnTo>
                <a:lnTo>
                  <a:pt x="6326924" y="1084948"/>
                </a:lnTo>
                <a:lnTo>
                  <a:pt x="6362992" y="1104201"/>
                </a:lnTo>
                <a:lnTo>
                  <a:pt x="6402108" y="1116088"/>
                </a:lnTo>
                <a:lnTo>
                  <a:pt x="6443167" y="1120152"/>
                </a:lnTo>
                <a:lnTo>
                  <a:pt x="14752943" y="1120152"/>
                </a:lnTo>
                <a:lnTo>
                  <a:pt x="14794002" y="1116088"/>
                </a:lnTo>
                <a:lnTo>
                  <a:pt x="14833118" y="1104201"/>
                </a:lnTo>
                <a:lnTo>
                  <a:pt x="14869186" y="1084948"/>
                </a:lnTo>
                <a:lnTo>
                  <a:pt x="14901113" y="1058773"/>
                </a:lnTo>
                <a:lnTo>
                  <a:pt x="14927275" y="1026858"/>
                </a:lnTo>
                <a:lnTo>
                  <a:pt x="14946529" y="990790"/>
                </a:lnTo>
                <a:lnTo>
                  <a:pt x="14958416" y="951674"/>
                </a:lnTo>
                <a:lnTo>
                  <a:pt x="14962467" y="910602"/>
                </a:lnTo>
                <a:lnTo>
                  <a:pt x="14962467" y="2095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49647" y="1086103"/>
            <a:ext cx="810577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spc="-105" dirty="0">
                <a:latin typeface="Verdana"/>
                <a:cs typeface="Verdana"/>
              </a:rPr>
              <a:t>Technology </a:t>
            </a:r>
            <a:r>
              <a:rPr sz="1800" b="1" spc="-180" dirty="0">
                <a:latin typeface="Verdana"/>
                <a:cs typeface="Verdana"/>
              </a:rPr>
              <a:t>Integration</a:t>
            </a:r>
            <a:r>
              <a:rPr sz="1800" b="1" spc="-100" dirty="0">
                <a:latin typeface="Verdana"/>
                <a:cs typeface="Verdana"/>
              </a:rPr>
              <a:t> </a:t>
            </a:r>
            <a:r>
              <a:rPr sz="1800" b="1" spc="-240" dirty="0">
                <a:latin typeface="Verdana"/>
                <a:cs typeface="Verdana"/>
              </a:rPr>
              <a:t>(2018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215" dirty="0">
                <a:latin typeface="Verdana"/>
                <a:cs typeface="Verdana"/>
              </a:rPr>
              <a:t>-</a:t>
            </a:r>
            <a:r>
              <a:rPr sz="1800" b="1" spc="-100" dirty="0">
                <a:latin typeface="Verdana"/>
                <a:cs typeface="Verdana"/>
              </a:rPr>
              <a:t> </a:t>
            </a:r>
            <a:r>
              <a:rPr sz="1800" b="1" spc="-175" dirty="0">
                <a:latin typeface="Verdana"/>
                <a:cs typeface="Verdana"/>
              </a:rPr>
              <a:t>Present):</a:t>
            </a:r>
            <a:r>
              <a:rPr sz="1800" b="1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AI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data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analytics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for </a:t>
            </a:r>
            <a:r>
              <a:rPr sz="1800" spc="-10" dirty="0">
                <a:latin typeface="Verdana"/>
                <a:cs typeface="Verdana"/>
              </a:rPr>
              <a:t>personalized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shopping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experiences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recommendations.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32862" y="2580603"/>
            <a:ext cx="7844155" cy="960119"/>
          </a:xfrm>
          <a:custGeom>
            <a:avLst/>
            <a:gdLst/>
            <a:ahLst/>
            <a:cxnLst/>
            <a:rect l="l" t="t" r="r" b="b"/>
            <a:pathLst>
              <a:path w="7844155" h="960120">
                <a:moveTo>
                  <a:pt x="7635848" y="959830"/>
                </a:moveTo>
                <a:lnTo>
                  <a:pt x="209549" y="959830"/>
                </a:lnTo>
                <a:lnTo>
                  <a:pt x="168469" y="955767"/>
                </a:lnTo>
                <a:lnTo>
                  <a:pt x="129349" y="943881"/>
                </a:lnTo>
                <a:lnTo>
                  <a:pt x="93281" y="924623"/>
                </a:lnTo>
                <a:lnTo>
                  <a:pt x="61356" y="898443"/>
                </a:lnTo>
                <a:lnTo>
                  <a:pt x="35194" y="866531"/>
                </a:lnTo>
                <a:lnTo>
                  <a:pt x="15944" y="830465"/>
                </a:lnTo>
                <a:lnTo>
                  <a:pt x="4061" y="791347"/>
                </a:lnTo>
                <a:lnTo>
                  <a:pt x="0" y="750282"/>
                </a:lnTo>
                <a:lnTo>
                  <a:pt x="0" y="209548"/>
                </a:lnTo>
                <a:lnTo>
                  <a:pt x="4061" y="168477"/>
                </a:lnTo>
                <a:lnTo>
                  <a:pt x="15944" y="129357"/>
                </a:lnTo>
                <a:lnTo>
                  <a:pt x="35194" y="93290"/>
                </a:lnTo>
                <a:lnTo>
                  <a:pt x="61356" y="61374"/>
                </a:lnTo>
                <a:lnTo>
                  <a:pt x="93281" y="35205"/>
                </a:lnTo>
                <a:lnTo>
                  <a:pt x="129349" y="15950"/>
                </a:lnTo>
                <a:lnTo>
                  <a:pt x="168469" y="4063"/>
                </a:lnTo>
                <a:lnTo>
                  <a:pt x="209549" y="0"/>
                </a:lnTo>
                <a:lnTo>
                  <a:pt x="7635849" y="0"/>
                </a:lnTo>
                <a:lnTo>
                  <a:pt x="7676929" y="4063"/>
                </a:lnTo>
                <a:lnTo>
                  <a:pt x="7716049" y="15950"/>
                </a:lnTo>
                <a:lnTo>
                  <a:pt x="7752117" y="35205"/>
                </a:lnTo>
                <a:lnTo>
                  <a:pt x="7784042" y="61374"/>
                </a:lnTo>
                <a:lnTo>
                  <a:pt x="7810204" y="93290"/>
                </a:lnTo>
                <a:lnTo>
                  <a:pt x="7829454" y="129357"/>
                </a:lnTo>
                <a:lnTo>
                  <a:pt x="7841336" y="168477"/>
                </a:lnTo>
                <a:lnTo>
                  <a:pt x="7843629" y="191655"/>
                </a:lnTo>
                <a:lnTo>
                  <a:pt x="7843629" y="768171"/>
                </a:lnTo>
                <a:lnTo>
                  <a:pt x="7829454" y="830465"/>
                </a:lnTo>
                <a:lnTo>
                  <a:pt x="7810204" y="866531"/>
                </a:lnTo>
                <a:lnTo>
                  <a:pt x="7784042" y="898443"/>
                </a:lnTo>
                <a:lnTo>
                  <a:pt x="7752117" y="924623"/>
                </a:lnTo>
                <a:lnTo>
                  <a:pt x="7716049" y="943881"/>
                </a:lnTo>
                <a:lnTo>
                  <a:pt x="7676929" y="955767"/>
                </a:lnTo>
                <a:lnTo>
                  <a:pt x="7635848" y="959830"/>
                </a:lnTo>
                <a:close/>
              </a:path>
            </a:pathLst>
          </a:custGeom>
          <a:solidFill>
            <a:srgbClr val="1B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78607" y="2703016"/>
            <a:ext cx="748474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spc="-140" dirty="0">
                <a:latin typeface="Verdana"/>
                <a:cs typeface="Verdana"/>
              </a:rPr>
              <a:t>Loyalty</a:t>
            </a:r>
            <a:r>
              <a:rPr sz="1800" b="1" spc="-70" dirty="0">
                <a:latin typeface="Verdana"/>
                <a:cs typeface="Verdana"/>
              </a:rPr>
              <a:t> </a:t>
            </a:r>
            <a:r>
              <a:rPr sz="1800" b="1" spc="-170" dirty="0">
                <a:latin typeface="Verdana"/>
                <a:cs typeface="Verdana"/>
              </a:rPr>
              <a:t>Programs:</a:t>
            </a:r>
            <a:r>
              <a:rPr sz="1800" b="1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Successful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implementation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the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Myntra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Insider </a:t>
            </a:r>
            <a:r>
              <a:rPr sz="1800" spc="-65" dirty="0">
                <a:latin typeface="Verdana"/>
                <a:cs typeface="Verdana"/>
              </a:rPr>
              <a:t>program,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boosting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customer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retention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engagement.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48178" y="4578674"/>
            <a:ext cx="7193280" cy="1120140"/>
          </a:xfrm>
          <a:custGeom>
            <a:avLst/>
            <a:gdLst/>
            <a:ahLst/>
            <a:cxnLst/>
            <a:rect l="l" t="t" r="r" b="b"/>
            <a:pathLst>
              <a:path w="7193280" h="1120139">
                <a:moveTo>
                  <a:pt x="6983424" y="1120139"/>
                </a:moveTo>
                <a:lnTo>
                  <a:pt x="209549" y="1120139"/>
                </a:lnTo>
                <a:lnTo>
                  <a:pt x="168482" y="1116077"/>
                </a:lnTo>
                <a:lnTo>
                  <a:pt x="129364" y="1104191"/>
                </a:lnTo>
                <a:lnTo>
                  <a:pt x="93298" y="1084932"/>
                </a:lnTo>
                <a:lnTo>
                  <a:pt x="61386" y="1058753"/>
                </a:lnTo>
                <a:lnTo>
                  <a:pt x="35219" y="1026841"/>
                </a:lnTo>
                <a:lnTo>
                  <a:pt x="15959" y="990775"/>
                </a:lnTo>
                <a:lnTo>
                  <a:pt x="4066" y="951656"/>
                </a:lnTo>
                <a:lnTo>
                  <a:pt x="0" y="910592"/>
                </a:lnTo>
                <a:lnTo>
                  <a:pt x="0" y="209547"/>
                </a:lnTo>
                <a:lnTo>
                  <a:pt x="4066" y="168469"/>
                </a:lnTo>
                <a:lnTo>
                  <a:pt x="15959" y="129349"/>
                </a:lnTo>
                <a:lnTo>
                  <a:pt x="35219" y="93281"/>
                </a:lnTo>
                <a:lnTo>
                  <a:pt x="61386" y="61356"/>
                </a:lnTo>
                <a:lnTo>
                  <a:pt x="93298" y="35194"/>
                </a:lnTo>
                <a:lnTo>
                  <a:pt x="129364" y="15944"/>
                </a:lnTo>
                <a:lnTo>
                  <a:pt x="168482" y="4061"/>
                </a:lnTo>
                <a:lnTo>
                  <a:pt x="209548" y="0"/>
                </a:lnTo>
                <a:lnTo>
                  <a:pt x="6983425" y="0"/>
                </a:lnTo>
                <a:lnTo>
                  <a:pt x="7024504" y="4061"/>
                </a:lnTo>
                <a:lnTo>
                  <a:pt x="7063624" y="15944"/>
                </a:lnTo>
                <a:lnTo>
                  <a:pt x="7099693" y="35194"/>
                </a:lnTo>
                <a:lnTo>
                  <a:pt x="7131618" y="61356"/>
                </a:lnTo>
                <a:lnTo>
                  <a:pt x="7157779" y="93281"/>
                </a:lnTo>
                <a:lnTo>
                  <a:pt x="7177029" y="129349"/>
                </a:lnTo>
                <a:lnTo>
                  <a:pt x="7188912" y="168469"/>
                </a:lnTo>
                <a:lnTo>
                  <a:pt x="7192974" y="209547"/>
                </a:lnTo>
                <a:lnTo>
                  <a:pt x="7192974" y="910592"/>
                </a:lnTo>
                <a:lnTo>
                  <a:pt x="7188912" y="951656"/>
                </a:lnTo>
                <a:lnTo>
                  <a:pt x="7177029" y="990775"/>
                </a:lnTo>
                <a:lnTo>
                  <a:pt x="7157779" y="1026841"/>
                </a:lnTo>
                <a:lnTo>
                  <a:pt x="7131618" y="1058753"/>
                </a:lnTo>
                <a:lnTo>
                  <a:pt x="7099693" y="1084932"/>
                </a:lnTo>
                <a:lnTo>
                  <a:pt x="7063624" y="1104191"/>
                </a:lnTo>
                <a:lnTo>
                  <a:pt x="7024504" y="1116077"/>
                </a:lnTo>
                <a:lnTo>
                  <a:pt x="6983424" y="11201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142260" y="4781224"/>
            <a:ext cx="658431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spc="-105" dirty="0">
                <a:latin typeface="Verdana"/>
                <a:cs typeface="Verdana"/>
              </a:rPr>
              <a:t>Strategic</a:t>
            </a:r>
            <a:r>
              <a:rPr sz="1800" b="1" spc="-90" dirty="0">
                <a:latin typeface="Verdana"/>
                <a:cs typeface="Verdana"/>
              </a:rPr>
              <a:t> </a:t>
            </a:r>
            <a:r>
              <a:rPr sz="1800" b="1" spc="-150" dirty="0">
                <a:latin typeface="Verdana"/>
                <a:cs typeface="Verdana"/>
              </a:rPr>
              <a:t>Partnerships:</a:t>
            </a:r>
            <a:r>
              <a:rPr sz="1800" b="1" spc="-6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Collaborations</a:t>
            </a:r>
            <a:r>
              <a:rPr sz="1800" spc="-75" dirty="0">
                <a:latin typeface="Verdana"/>
                <a:cs typeface="Verdana"/>
              </a:rPr>
              <a:t> with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domestic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and </a:t>
            </a:r>
            <a:r>
              <a:rPr sz="1800" spc="-60" dirty="0">
                <a:latin typeface="Verdana"/>
                <a:cs typeface="Verdana"/>
              </a:rPr>
              <a:t>international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brands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for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exclusive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launches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collections.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107320" y="6460814"/>
            <a:ext cx="6981825" cy="1120140"/>
          </a:xfrm>
          <a:custGeom>
            <a:avLst/>
            <a:gdLst/>
            <a:ahLst/>
            <a:cxnLst/>
            <a:rect l="l" t="t" r="r" b="b"/>
            <a:pathLst>
              <a:path w="6981825" h="1120140">
                <a:moveTo>
                  <a:pt x="6771954" y="1120139"/>
                </a:moveTo>
                <a:lnTo>
                  <a:pt x="209549" y="1120139"/>
                </a:lnTo>
                <a:lnTo>
                  <a:pt x="168469" y="1116077"/>
                </a:lnTo>
                <a:lnTo>
                  <a:pt x="129349" y="1104194"/>
                </a:lnTo>
                <a:lnTo>
                  <a:pt x="93280" y="1084945"/>
                </a:lnTo>
                <a:lnTo>
                  <a:pt x="61356" y="1058783"/>
                </a:lnTo>
                <a:lnTo>
                  <a:pt x="35194" y="1026858"/>
                </a:lnTo>
                <a:lnTo>
                  <a:pt x="15944" y="990790"/>
                </a:lnTo>
                <a:lnTo>
                  <a:pt x="4061" y="951670"/>
                </a:lnTo>
                <a:lnTo>
                  <a:pt x="0" y="910592"/>
                </a:lnTo>
                <a:lnTo>
                  <a:pt x="0" y="209547"/>
                </a:lnTo>
                <a:lnTo>
                  <a:pt x="4061" y="168482"/>
                </a:lnTo>
                <a:lnTo>
                  <a:pt x="15944" y="129364"/>
                </a:lnTo>
                <a:lnTo>
                  <a:pt x="35194" y="93298"/>
                </a:lnTo>
                <a:lnTo>
                  <a:pt x="61356" y="61386"/>
                </a:lnTo>
                <a:lnTo>
                  <a:pt x="93280" y="35207"/>
                </a:lnTo>
                <a:lnTo>
                  <a:pt x="129349" y="15948"/>
                </a:lnTo>
                <a:lnTo>
                  <a:pt x="168469" y="4062"/>
                </a:lnTo>
                <a:lnTo>
                  <a:pt x="209548" y="0"/>
                </a:lnTo>
                <a:lnTo>
                  <a:pt x="6771955" y="0"/>
                </a:lnTo>
                <a:lnTo>
                  <a:pt x="6813021" y="4062"/>
                </a:lnTo>
                <a:lnTo>
                  <a:pt x="6852139" y="15948"/>
                </a:lnTo>
                <a:lnTo>
                  <a:pt x="6888205" y="35207"/>
                </a:lnTo>
                <a:lnTo>
                  <a:pt x="6920117" y="61386"/>
                </a:lnTo>
                <a:lnTo>
                  <a:pt x="6946296" y="93298"/>
                </a:lnTo>
                <a:lnTo>
                  <a:pt x="6965555" y="129364"/>
                </a:lnTo>
                <a:lnTo>
                  <a:pt x="6977441" y="168482"/>
                </a:lnTo>
                <a:lnTo>
                  <a:pt x="6981503" y="209547"/>
                </a:lnTo>
                <a:lnTo>
                  <a:pt x="6981503" y="910592"/>
                </a:lnTo>
                <a:lnTo>
                  <a:pt x="6977441" y="951670"/>
                </a:lnTo>
                <a:lnTo>
                  <a:pt x="6965555" y="990790"/>
                </a:lnTo>
                <a:lnTo>
                  <a:pt x="6946296" y="1026858"/>
                </a:lnTo>
                <a:lnTo>
                  <a:pt x="6920117" y="1058783"/>
                </a:lnTo>
                <a:lnTo>
                  <a:pt x="6888205" y="1084945"/>
                </a:lnTo>
                <a:lnTo>
                  <a:pt x="6852139" y="1104194"/>
                </a:lnTo>
                <a:lnTo>
                  <a:pt x="6813021" y="1116077"/>
                </a:lnTo>
                <a:lnTo>
                  <a:pt x="6771954" y="11201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16000" y="5905174"/>
            <a:ext cx="16050894" cy="350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4930" marR="7684770">
              <a:lnSpc>
                <a:spcPct val="114599"/>
              </a:lnSpc>
              <a:spcBef>
                <a:spcPts val="100"/>
              </a:spcBef>
            </a:pPr>
            <a:r>
              <a:rPr sz="1800" b="1" spc="-130" dirty="0">
                <a:latin typeface="Verdana"/>
                <a:cs typeface="Verdana"/>
              </a:rPr>
              <a:t>Strong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120" dirty="0">
                <a:latin typeface="Verdana"/>
                <a:cs typeface="Verdana"/>
              </a:rPr>
              <a:t>Product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140" dirty="0">
                <a:latin typeface="Verdana"/>
                <a:cs typeface="Verdana"/>
              </a:rPr>
              <a:t>Portfolio: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Well-positioned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in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apparel,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footwear, </a:t>
            </a:r>
            <a:r>
              <a:rPr sz="1800" dirty="0">
                <a:latin typeface="Verdana"/>
                <a:cs typeface="Verdana"/>
              </a:rPr>
              <a:t>accessories,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lifestyle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products.</a:t>
            </a:r>
            <a:endParaRPr sz="1800">
              <a:latin typeface="Verdana"/>
              <a:cs typeface="Verdana"/>
            </a:endParaRPr>
          </a:p>
          <a:p>
            <a:pPr marL="9336405" marR="457200">
              <a:lnSpc>
                <a:spcPct val="114599"/>
              </a:lnSpc>
              <a:spcBef>
                <a:spcPts val="1020"/>
              </a:spcBef>
            </a:pPr>
            <a:r>
              <a:rPr sz="1800" b="1" spc="-100" dirty="0">
                <a:latin typeface="Verdana"/>
                <a:cs typeface="Verdana"/>
              </a:rPr>
              <a:t>Ecosystem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150" dirty="0">
                <a:latin typeface="Verdana"/>
                <a:cs typeface="Verdana"/>
              </a:rPr>
              <a:t>Support: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Backing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from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Flipkart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Walmart, </a:t>
            </a:r>
            <a:r>
              <a:rPr sz="1800" spc="-40" dirty="0">
                <a:latin typeface="Verdana"/>
                <a:cs typeface="Verdana"/>
              </a:rPr>
              <a:t>enhancing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operational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capabilities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market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reach.</a:t>
            </a:r>
            <a:endParaRPr sz="1800">
              <a:latin typeface="Verdana"/>
              <a:cs typeface="Verdana"/>
            </a:endParaRPr>
          </a:p>
          <a:p>
            <a:pPr marL="12700" marR="8509000">
              <a:lnSpc>
                <a:spcPct val="114599"/>
              </a:lnSpc>
              <a:spcBef>
                <a:spcPts val="280"/>
              </a:spcBef>
            </a:pPr>
            <a:r>
              <a:rPr sz="1800" b="1" spc="-120" dirty="0">
                <a:latin typeface="Verdana"/>
                <a:cs typeface="Verdana"/>
              </a:rPr>
              <a:t>Product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155" dirty="0">
                <a:latin typeface="Verdana"/>
                <a:cs typeface="Verdana"/>
              </a:rPr>
              <a:t>Expansion:</a:t>
            </a:r>
            <a:r>
              <a:rPr sz="1800" b="1" spc="-8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Diversification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into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various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categories,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including </a:t>
            </a:r>
            <a:r>
              <a:rPr sz="1800" spc="-40" dirty="0">
                <a:latin typeface="Verdana"/>
                <a:cs typeface="Verdana"/>
              </a:rPr>
              <a:t>apparel,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footwear,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home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decor.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1800">
              <a:latin typeface="Verdana"/>
              <a:cs typeface="Verdana"/>
            </a:endParaRPr>
          </a:p>
          <a:p>
            <a:pPr marL="2124075" marR="5080" indent="-1078865">
              <a:lnSpc>
                <a:spcPct val="116100"/>
              </a:lnSpc>
            </a:pPr>
            <a:r>
              <a:rPr sz="2100" spc="-60" dirty="0">
                <a:latin typeface="Verdana"/>
                <a:cs typeface="Verdana"/>
              </a:rPr>
              <a:t>Overall,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Myntra's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growth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trajectory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reflects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its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ability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to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35" dirty="0">
                <a:latin typeface="Verdana"/>
                <a:cs typeface="Verdana"/>
              </a:rPr>
              <a:t>adapt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to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market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30" dirty="0">
                <a:latin typeface="Verdana"/>
                <a:cs typeface="Verdana"/>
              </a:rPr>
              <a:t>changes,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leverage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technology,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and</a:t>
            </a:r>
            <a:r>
              <a:rPr sz="2100" spc="-12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maintain </a:t>
            </a:r>
            <a:r>
              <a:rPr sz="2100" spc="-70" dirty="0">
                <a:latin typeface="Verdana"/>
                <a:cs typeface="Verdana"/>
              </a:rPr>
              <a:t>a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customer-</a:t>
            </a:r>
            <a:r>
              <a:rPr sz="2100" spc="-10" dirty="0">
                <a:latin typeface="Verdana"/>
                <a:cs typeface="Verdana"/>
              </a:rPr>
              <a:t>centric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approach,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40" dirty="0">
                <a:latin typeface="Verdana"/>
                <a:cs typeface="Verdana"/>
              </a:rPr>
              <a:t>positioning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itself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as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a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leader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120" dirty="0">
                <a:latin typeface="Verdana"/>
                <a:cs typeface="Verdana"/>
              </a:rPr>
              <a:t>in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the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130" dirty="0">
                <a:latin typeface="Verdana"/>
                <a:cs typeface="Verdana"/>
              </a:rPr>
              <a:t>Indian </a:t>
            </a:r>
            <a:r>
              <a:rPr sz="2100" spc="-45" dirty="0">
                <a:latin typeface="Verdana"/>
                <a:cs typeface="Verdana"/>
              </a:rPr>
              <a:t>fashion</a:t>
            </a:r>
            <a:r>
              <a:rPr sz="2100" spc="-135" dirty="0">
                <a:latin typeface="Verdana"/>
                <a:cs typeface="Verdana"/>
              </a:rPr>
              <a:t> </a:t>
            </a:r>
            <a:r>
              <a:rPr sz="2100" spc="-90" dirty="0">
                <a:latin typeface="Verdana"/>
                <a:cs typeface="Verdana"/>
              </a:rPr>
              <a:t>e-</a:t>
            </a:r>
            <a:r>
              <a:rPr sz="2100" dirty="0">
                <a:latin typeface="Verdana"/>
                <a:cs typeface="Verdana"/>
              </a:rPr>
              <a:t>commerce</a:t>
            </a:r>
            <a:r>
              <a:rPr sz="2100" spc="-13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space.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2131-3FC9-C426-7CCD-3F7B288A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978793F4-B190-D753-24ED-B98211C00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00" y="3086100"/>
            <a:ext cx="15857997" cy="6530118"/>
          </a:xfrm>
        </p:spPr>
      </p:pic>
    </p:spTree>
    <p:extLst>
      <p:ext uri="{BB962C8B-B14F-4D97-AF65-F5344CB8AC3E}">
        <p14:creationId xmlns:p14="http://schemas.microsoft.com/office/powerpoint/2010/main" val="115084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7AE9-92E2-5535-6485-B1F534B4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Backlinks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BF49A1-1693-925B-F893-ED5492A04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3086100"/>
            <a:ext cx="16463396" cy="6530118"/>
          </a:xfrm>
        </p:spPr>
      </p:pic>
    </p:spTree>
    <p:extLst>
      <p:ext uri="{BB962C8B-B14F-4D97-AF65-F5344CB8AC3E}">
        <p14:creationId xmlns:p14="http://schemas.microsoft.com/office/powerpoint/2010/main" val="40466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EC0A-956E-8E7E-D2C6-14F0E742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 </a:t>
            </a:r>
            <a:r>
              <a:rPr lang="en-US"/>
              <a:t>&amp; competitors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92A624-CDD7-9987-3531-3D1B37B25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01" y="3009901"/>
            <a:ext cx="15857996" cy="6606318"/>
          </a:xfrm>
        </p:spPr>
      </p:pic>
    </p:spTree>
    <p:extLst>
      <p:ext uri="{BB962C8B-B14F-4D97-AF65-F5344CB8AC3E}">
        <p14:creationId xmlns:p14="http://schemas.microsoft.com/office/powerpoint/2010/main" val="358584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19702" y="0"/>
            <a:ext cx="9268460" cy="10287000"/>
            <a:chOff x="9019702" y="0"/>
            <a:chExt cx="9268460" cy="10287000"/>
          </a:xfrm>
        </p:grpSpPr>
        <p:sp>
          <p:nvSpPr>
            <p:cNvPr id="3" name="object 3"/>
            <p:cNvSpPr/>
            <p:nvPr/>
          </p:nvSpPr>
          <p:spPr>
            <a:xfrm>
              <a:off x="9648352" y="721475"/>
              <a:ext cx="2133600" cy="2133600"/>
            </a:xfrm>
            <a:custGeom>
              <a:avLst/>
              <a:gdLst/>
              <a:ahLst/>
              <a:cxnLst/>
              <a:rect l="l" t="t" r="r" b="b"/>
              <a:pathLst>
                <a:path w="2133600" h="2133600">
                  <a:moveTo>
                    <a:pt x="70923" y="685941"/>
                  </a:moveTo>
                  <a:lnTo>
                    <a:pt x="48905" y="748372"/>
                  </a:lnTo>
                  <a:lnTo>
                    <a:pt x="36191" y="792136"/>
                  </a:lnTo>
                  <a:lnTo>
                    <a:pt x="25314" y="836650"/>
                  </a:lnTo>
                  <a:lnTo>
                    <a:pt x="16316" y="881872"/>
                  </a:lnTo>
                  <a:lnTo>
                    <a:pt x="9243" y="927757"/>
                  </a:lnTo>
                  <a:lnTo>
                    <a:pt x="4137" y="974263"/>
                  </a:lnTo>
                  <a:lnTo>
                    <a:pt x="1041" y="1021346"/>
                  </a:lnTo>
                  <a:lnTo>
                    <a:pt x="0" y="1068962"/>
                  </a:lnTo>
                  <a:lnTo>
                    <a:pt x="1041" y="1116575"/>
                  </a:lnTo>
                </a:path>
                <a:path w="2133600" h="2133600">
                  <a:moveTo>
                    <a:pt x="836654" y="2112601"/>
                  </a:moveTo>
                  <a:lnTo>
                    <a:pt x="881872" y="2121598"/>
                  </a:lnTo>
                  <a:lnTo>
                    <a:pt x="927757" y="2128671"/>
                  </a:lnTo>
                  <a:lnTo>
                    <a:pt x="972644" y="2133599"/>
                  </a:lnTo>
                </a:path>
                <a:path w="2133600" h="2133600">
                  <a:moveTo>
                    <a:pt x="1165279" y="2133599"/>
                  </a:moveTo>
                  <a:lnTo>
                    <a:pt x="1210165" y="2128671"/>
                  </a:lnTo>
                  <a:lnTo>
                    <a:pt x="1256050" y="2121598"/>
                  </a:lnTo>
                  <a:lnTo>
                    <a:pt x="1301271" y="2112601"/>
                  </a:lnTo>
                  <a:lnTo>
                    <a:pt x="1345785" y="2101723"/>
                  </a:lnTo>
                  <a:lnTo>
                    <a:pt x="1389549" y="2089009"/>
                  </a:lnTo>
                  <a:lnTo>
                    <a:pt x="1432518" y="2074501"/>
                  </a:lnTo>
                  <a:lnTo>
                    <a:pt x="1474650" y="2058244"/>
                  </a:lnTo>
                  <a:lnTo>
                    <a:pt x="1515901" y="2040280"/>
                  </a:lnTo>
                  <a:lnTo>
                    <a:pt x="1556228" y="2020653"/>
                  </a:lnTo>
                  <a:lnTo>
                    <a:pt x="1595587" y="1999406"/>
                  </a:lnTo>
                  <a:lnTo>
                    <a:pt x="1633934" y="1976583"/>
                  </a:lnTo>
                  <a:lnTo>
                    <a:pt x="1671227" y="1952228"/>
                  </a:lnTo>
                  <a:lnTo>
                    <a:pt x="1707421" y="1926383"/>
                  </a:lnTo>
                  <a:lnTo>
                    <a:pt x="1742474" y="1899093"/>
                  </a:lnTo>
                  <a:lnTo>
                    <a:pt x="1776342" y="1870400"/>
                  </a:lnTo>
                  <a:lnTo>
                    <a:pt x="1808981" y="1840348"/>
                  </a:lnTo>
                  <a:lnTo>
                    <a:pt x="1840348" y="1808981"/>
                  </a:lnTo>
                  <a:lnTo>
                    <a:pt x="1870400" y="1776342"/>
                  </a:lnTo>
                  <a:lnTo>
                    <a:pt x="1899093" y="1742474"/>
                  </a:lnTo>
                  <a:lnTo>
                    <a:pt x="1926383" y="1707421"/>
                  </a:lnTo>
                  <a:lnTo>
                    <a:pt x="1952228" y="1671227"/>
                  </a:lnTo>
                  <a:lnTo>
                    <a:pt x="1976583" y="1633934"/>
                  </a:lnTo>
                  <a:lnTo>
                    <a:pt x="1999406" y="1595587"/>
                  </a:lnTo>
                  <a:lnTo>
                    <a:pt x="2020653" y="1556228"/>
                  </a:lnTo>
                  <a:lnTo>
                    <a:pt x="2040280" y="1515901"/>
                  </a:lnTo>
                  <a:lnTo>
                    <a:pt x="2058244" y="1474650"/>
                  </a:lnTo>
                  <a:lnTo>
                    <a:pt x="2074501" y="1432518"/>
                  </a:lnTo>
                  <a:lnTo>
                    <a:pt x="2089009" y="1389549"/>
                  </a:lnTo>
                  <a:lnTo>
                    <a:pt x="2101723" y="1345785"/>
                  </a:lnTo>
                  <a:lnTo>
                    <a:pt x="2112601" y="1301271"/>
                  </a:lnTo>
                  <a:lnTo>
                    <a:pt x="2121598" y="1256050"/>
                  </a:lnTo>
                  <a:lnTo>
                    <a:pt x="2128671" y="1210165"/>
                  </a:lnTo>
                  <a:lnTo>
                    <a:pt x="2133599" y="1165280"/>
                  </a:lnTo>
                </a:path>
                <a:path w="2133600" h="2133600">
                  <a:moveTo>
                    <a:pt x="2133599" y="972642"/>
                  </a:moveTo>
                  <a:lnTo>
                    <a:pt x="2128671" y="927757"/>
                  </a:lnTo>
                  <a:lnTo>
                    <a:pt x="2121598" y="881872"/>
                  </a:lnTo>
                  <a:lnTo>
                    <a:pt x="2112601" y="836650"/>
                  </a:lnTo>
                  <a:lnTo>
                    <a:pt x="2101723" y="792136"/>
                  </a:lnTo>
                  <a:lnTo>
                    <a:pt x="2089009" y="748372"/>
                  </a:lnTo>
                  <a:lnTo>
                    <a:pt x="2074501" y="705402"/>
                  </a:lnTo>
                  <a:lnTo>
                    <a:pt x="2058244" y="663270"/>
                  </a:lnTo>
                  <a:lnTo>
                    <a:pt x="2040280" y="622018"/>
                  </a:lnTo>
                  <a:lnTo>
                    <a:pt x="2020653" y="581691"/>
                  </a:lnTo>
                  <a:lnTo>
                    <a:pt x="1999406" y="542332"/>
                  </a:lnTo>
                  <a:lnTo>
                    <a:pt x="1976583" y="503984"/>
                  </a:lnTo>
                  <a:lnTo>
                    <a:pt x="1952228" y="466691"/>
                  </a:lnTo>
                  <a:lnTo>
                    <a:pt x="1926383" y="430497"/>
                  </a:lnTo>
                  <a:lnTo>
                    <a:pt x="1899093" y="395443"/>
                  </a:lnTo>
                  <a:lnTo>
                    <a:pt x="1870400" y="361575"/>
                  </a:lnTo>
                  <a:lnTo>
                    <a:pt x="1840348" y="328936"/>
                  </a:lnTo>
                  <a:lnTo>
                    <a:pt x="1808981" y="297568"/>
                  </a:lnTo>
                  <a:lnTo>
                    <a:pt x="1776342" y="267516"/>
                  </a:lnTo>
                  <a:lnTo>
                    <a:pt x="1742474" y="238823"/>
                  </a:lnTo>
                  <a:lnTo>
                    <a:pt x="1707421" y="211533"/>
                  </a:lnTo>
                  <a:lnTo>
                    <a:pt x="1671227" y="185688"/>
                  </a:lnTo>
                  <a:lnTo>
                    <a:pt x="1633934" y="161332"/>
                  </a:lnTo>
                  <a:lnTo>
                    <a:pt x="1595587" y="138509"/>
                  </a:lnTo>
                  <a:lnTo>
                    <a:pt x="1556228" y="117262"/>
                  </a:lnTo>
                  <a:lnTo>
                    <a:pt x="1515901" y="97635"/>
                  </a:lnTo>
                  <a:lnTo>
                    <a:pt x="1474650" y="79671"/>
                  </a:lnTo>
                  <a:lnTo>
                    <a:pt x="1432518" y="63413"/>
                  </a:lnTo>
                  <a:lnTo>
                    <a:pt x="1389549" y="48905"/>
                  </a:lnTo>
                  <a:lnTo>
                    <a:pt x="1345785" y="36191"/>
                  </a:lnTo>
                  <a:lnTo>
                    <a:pt x="1301271" y="25314"/>
                  </a:lnTo>
                  <a:lnTo>
                    <a:pt x="1256050" y="16316"/>
                  </a:lnTo>
                  <a:lnTo>
                    <a:pt x="1210165" y="9243"/>
                  </a:lnTo>
                  <a:lnTo>
                    <a:pt x="1163659" y="4137"/>
                  </a:lnTo>
                  <a:lnTo>
                    <a:pt x="1116577" y="1041"/>
                  </a:lnTo>
                  <a:lnTo>
                    <a:pt x="1068962" y="0"/>
                  </a:lnTo>
                  <a:lnTo>
                    <a:pt x="1021346" y="1041"/>
                  </a:lnTo>
                  <a:lnTo>
                    <a:pt x="974263" y="4137"/>
                  </a:lnTo>
                  <a:lnTo>
                    <a:pt x="927757" y="9243"/>
                  </a:lnTo>
                  <a:lnTo>
                    <a:pt x="881872" y="16316"/>
                  </a:lnTo>
                  <a:lnTo>
                    <a:pt x="836650" y="25314"/>
                  </a:lnTo>
                  <a:lnTo>
                    <a:pt x="792136" y="36191"/>
                  </a:lnTo>
                  <a:lnTo>
                    <a:pt x="748372" y="48905"/>
                  </a:lnTo>
                  <a:lnTo>
                    <a:pt x="705402" y="63413"/>
                  </a:lnTo>
                  <a:lnTo>
                    <a:pt x="663270" y="79671"/>
                  </a:lnTo>
                  <a:lnTo>
                    <a:pt x="622018" y="97635"/>
                  </a:lnTo>
                  <a:lnTo>
                    <a:pt x="581691" y="117262"/>
                  </a:lnTo>
                  <a:lnTo>
                    <a:pt x="542332" y="138509"/>
                  </a:lnTo>
                  <a:lnTo>
                    <a:pt x="503984" y="161332"/>
                  </a:lnTo>
                  <a:lnTo>
                    <a:pt x="466691" y="185688"/>
                  </a:lnTo>
                  <a:lnTo>
                    <a:pt x="430497" y="211533"/>
                  </a:lnTo>
                  <a:lnTo>
                    <a:pt x="395443" y="238823"/>
                  </a:lnTo>
                  <a:lnTo>
                    <a:pt x="361575" y="267516"/>
                  </a:lnTo>
                  <a:lnTo>
                    <a:pt x="328936" y="297568"/>
                  </a:lnTo>
                  <a:lnTo>
                    <a:pt x="297568" y="328936"/>
                  </a:lnTo>
                  <a:lnTo>
                    <a:pt x="267516" y="361575"/>
                  </a:lnTo>
                  <a:lnTo>
                    <a:pt x="238823" y="395443"/>
                  </a:lnTo>
                  <a:lnTo>
                    <a:pt x="211533" y="430497"/>
                  </a:lnTo>
                  <a:lnTo>
                    <a:pt x="185688" y="466691"/>
                  </a:lnTo>
                  <a:lnTo>
                    <a:pt x="161332" y="503984"/>
                  </a:lnTo>
                  <a:lnTo>
                    <a:pt x="138509" y="542332"/>
                  </a:lnTo>
                  <a:lnTo>
                    <a:pt x="117262" y="581691"/>
                  </a:lnTo>
                  <a:lnTo>
                    <a:pt x="97635" y="622018"/>
                  </a:lnTo>
                  <a:lnTo>
                    <a:pt x="79671" y="663270"/>
                  </a:lnTo>
                  <a:lnTo>
                    <a:pt x="70923" y="685941"/>
                  </a:lnTo>
                </a:path>
              </a:pathLst>
            </a:custGeom>
            <a:ln w="1257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7378" y="0"/>
              <a:ext cx="7570622" cy="102869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22116" y="530394"/>
            <a:ext cx="1188084" cy="964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300966"/>
            <a:ext cx="586891" cy="15970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2" y="9174163"/>
            <a:ext cx="18278821" cy="111283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251768" y="2380190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40" h="561339">
                <a:moveTo>
                  <a:pt x="14929" y="320306"/>
                </a:moveTo>
                <a:lnTo>
                  <a:pt x="3989" y="305373"/>
                </a:lnTo>
                <a:lnTo>
                  <a:pt x="0" y="288736"/>
                </a:lnTo>
                <a:lnTo>
                  <a:pt x="3006" y="271892"/>
                </a:lnTo>
                <a:lnTo>
                  <a:pt x="13054" y="256342"/>
                </a:lnTo>
                <a:lnTo>
                  <a:pt x="19390" y="250740"/>
                </a:lnTo>
                <a:lnTo>
                  <a:pt x="26770" y="246606"/>
                </a:lnTo>
                <a:lnTo>
                  <a:pt x="35210" y="244441"/>
                </a:lnTo>
                <a:lnTo>
                  <a:pt x="44724" y="244744"/>
                </a:lnTo>
                <a:lnTo>
                  <a:pt x="233868" y="236529"/>
                </a:lnTo>
                <a:lnTo>
                  <a:pt x="230983" y="47226"/>
                </a:lnTo>
                <a:lnTo>
                  <a:pt x="230120" y="37749"/>
                </a:lnTo>
                <a:lnTo>
                  <a:pt x="231786" y="29197"/>
                </a:lnTo>
                <a:lnTo>
                  <a:pt x="235481" y="21586"/>
                </a:lnTo>
                <a:lnTo>
                  <a:pt x="240705" y="14931"/>
                </a:lnTo>
                <a:lnTo>
                  <a:pt x="255639" y="3989"/>
                </a:lnTo>
                <a:lnTo>
                  <a:pt x="272277" y="0"/>
                </a:lnTo>
                <a:lnTo>
                  <a:pt x="289120" y="3006"/>
                </a:lnTo>
                <a:lnTo>
                  <a:pt x="304668" y="13053"/>
                </a:lnTo>
                <a:lnTo>
                  <a:pt x="310272" y="19391"/>
                </a:lnTo>
                <a:lnTo>
                  <a:pt x="314406" y="26773"/>
                </a:lnTo>
                <a:lnTo>
                  <a:pt x="316571" y="35212"/>
                </a:lnTo>
                <a:lnTo>
                  <a:pt x="316269" y="44722"/>
                </a:lnTo>
                <a:lnTo>
                  <a:pt x="324481" y="233872"/>
                </a:lnTo>
                <a:lnTo>
                  <a:pt x="416457" y="320606"/>
                </a:lnTo>
                <a:lnTo>
                  <a:pt x="327141" y="324485"/>
                </a:lnTo>
                <a:lnTo>
                  <a:pt x="328505" y="413880"/>
                </a:lnTo>
                <a:lnTo>
                  <a:pt x="236526" y="327144"/>
                </a:lnTo>
                <a:lnTo>
                  <a:pt x="47224" y="330030"/>
                </a:lnTo>
                <a:lnTo>
                  <a:pt x="37746" y="330891"/>
                </a:lnTo>
                <a:lnTo>
                  <a:pt x="29195" y="329225"/>
                </a:lnTo>
                <a:lnTo>
                  <a:pt x="21585" y="325529"/>
                </a:lnTo>
                <a:lnTo>
                  <a:pt x="14929" y="320306"/>
                </a:lnTo>
                <a:close/>
              </a:path>
              <a:path w="561340" h="561339">
                <a:moveTo>
                  <a:pt x="416457" y="320606"/>
                </a:moveTo>
                <a:lnTo>
                  <a:pt x="324481" y="233872"/>
                </a:lnTo>
                <a:lnTo>
                  <a:pt x="513789" y="230983"/>
                </a:lnTo>
                <a:lnTo>
                  <a:pt x="523265" y="230123"/>
                </a:lnTo>
                <a:lnTo>
                  <a:pt x="531816" y="231789"/>
                </a:lnTo>
                <a:lnTo>
                  <a:pt x="539427" y="235483"/>
                </a:lnTo>
                <a:lnTo>
                  <a:pt x="546083" y="240706"/>
                </a:lnTo>
                <a:lnTo>
                  <a:pt x="557024" y="255639"/>
                </a:lnTo>
                <a:lnTo>
                  <a:pt x="561013" y="272277"/>
                </a:lnTo>
                <a:lnTo>
                  <a:pt x="558005" y="289120"/>
                </a:lnTo>
                <a:lnTo>
                  <a:pt x="547958" y="304669"/>
                </a:lnTo>
                <a:lnTo>
                  <a:pt x="541620" y="310274"/>
                </a:lnTo>
                <a:lnTo>
                  <a:pt x="534239" y="314409"/>
                </a:lnTo>
                <a:lnTo>
                  <a:pt x="525800" y="316574"/>
                </a:lnTo>
                <a:lnTo>
                  <a:pt x="516289" y="316269"/>
                </a:lnTo>
                <a:lnTo>
                  <a:pt x="416457" y="320606"/>
                </a:lnTo>
                <a:close/>
              </a:path>
              <a:path w="561340" h="561339">
                <a:moveTo>
                  <a:pt x="256344" y="547959"/>
                </a:moveTo>
                <a:lnTo>
                  <a:pt x="250739" y="541621"/>
                </a:lnTo>
                <a:lnTo>
                  <a:pt x="246604" y="534241"/>
                </a:lnTo>
                <a:lnTo>
                  <a:pt x="244439" y="525803"/>
                </a:lnTo>
                <a:lnTo>
                  <a:pt x="244744" y="516291"/>
                </a:lnTo>
                <a:lnTo>
                  <a:pt x="236526" y="327144"/>
                </a:lnTo>
                <a:lnTo>
                  <a:pt x="328505" y="413880"/>
                </a:lnTo>
                <a:lnTo>
                  <a:pt x="330030" y="513787"/>
                </a:lnTo>
                <a:lnTo>
                  <a:pt x="330890" y="523266"/>
                </a:lnTo>
                <a:lnTo>
                  <a:pt x="305373" y="557023"/>
                </a:lnTo>
                <a:lnTo>
                  <a:pt x="288735" y="561013"/>
                </a:lnTo>
                <a:lnTo>
                  <a:pt x="271893" y="558006"/>
                </a:lnTo>
                <a:lnTo>
                  <a:pt x="256344" y="547959"/>
                </a:lnTo>
                <a:close/>
              </a:path>
            </a:pathLst>
          </a:custGeom>
          <a:solidFill>
            <a:srgbClr val="387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380" y="6046775"/>
            <a:ext cx="324485" cy="324485"/>
          </a:xfrm>
          <a:custGeom>
            <a:avLst/>
            <a:gdLst/>
            <a:ahLst/>
            <a:cxnLst/>
            <a:rect l="l" t="t" r="r" b="b"/>
            <a:pathLst>
              <a:path w="324484" h="324485">
                <a:moveTo>
                  <a:pt x="13383" y="189577"/>
                </a:moveTo>
                <a:lnTo>
                  <a:pt x="8627" y="185092"/>
                </a:lnTo>
                <a:lnTo>
                  <a:pt x="2305" y="176463"/>
                </a:lnTo>
                <a:lnTo>
                  <a:pt x="0" y="166849"/>
                </a:lnTo>
                <a:lnTo>
                  <a:pt x="1737" y="157116"/>
                </a:lnTo>
                <a:lnTo>
                  <a:pt x="7543" y="148130"/>
                </a:lnTo>
                <a:lnTo>
                  <a:pt x="12026" y="143376"/>
                </a:lnTo>
                <a:lnTo>
                  <a:pt x="18096" y="140115"/>
                </a:lnTo>
                <a:lnTo>
                  <a:pt x="25844" y="141428"/>
                </a:lnTo>
                <a:lnTo>
                  <a:pt x="135143" y="136681"/>
                </a:lnTo>
                <a:lnTo>
                  <a:pt x="133475" y="27290"/>
                </a:lnTo>
                <a:lnTo>
                  <a:pt x="131708" y="19635"/>
                </a:lnTo>
                <a:lnTo>
                  <a:pt x="134608" y="13384"/>
                </a:lnTo>
                <a:lnTo>
                  <a:pt x="139093" y="8628"/>
                </a:lnTo>
                <a:lnTo>
                  <a:pt x="147723" y="2305"/>
                </a:lnTo>
                <a:lnTo>
                  <a:pt x="157337" y="0"/>
                </a:lnTo>
                <a:lnTo>
                  <a:pt x="167070" y="1737"/>
                </a:lnTo>
                <a:lnTo>
                  <a:pt x="176055" y="7542"/>
                </a:lnTo>
                <a:lnTo>
                  <a:pt x="180811" y="12028"/>
                </a:lnTo>
                <a:lnTo>
                  <a:pt x="184071" y="18099"/>
                </a:lnTo>
                <a:lnTo>
                  <a:pt x="182759" y="25843"/>
                </a:lnTo>
                <a:lnTo>
                  <a:pt x="187505" y="135145"/>
                </a:lnTo>
                <a:lnTo>
                  <a:pt x="240654" y="185265"/>
                </a:lnTo>
                <a:lnTo>
                  <a:pt x="189042" y="187507"/>
                </a:lnTo>
                <a:lnTo>
                  <a:pt x="189830" y="239164"/>
                </a:lnTo>
                <a:lnTo>
                  <a:pt x="136679" y="189043"/>
                </a:lnTo>
                <a:lnTo>
                  <a:pt x="27289" y="190711"/>
                </a:lnTo>
                <a:lnTo>
                  <a:pt x="19633" y="192477"/>
                </a:lnTo>
                <a:lnTo>
                  <a:pt x="13383" y="189577"/>
                </a:lnTo>
                <a:close/>
              </a:path>
              <a:path w="324484" h="324485">
                <a:moveTo>
                  <a:pt x="240654" y="185265"/>
                </a:moveTo>
                <a:lnTo>
                  <a:pt x="187505" y="135145"/>
                </a:lnTo>
                <a:lnTo>
                  <a:pt x="296898" y="133475"/>
                </a:lnTo>
                <a:lnTo>
                  <a:pt x="304551" y="131711"/>
                </a:lnTo>
                <a:lnTo>
                  <a:pt x="310803" y="134609"/>
                </a:lnTo>
                <a:lnTo>
                  <a:pt x="315559" y="139094"/>
                </a:lnTo>
                <a:lnTo>
                  <a:pt x="321882" y="147723"/>
                </a:lnTo>
                <a:lnTo>
                  <a:pt x="324187" y="157337"/>
                </a:lnTo>
                <a:lnTo>
                  <a:pt x="322449" y="167070"/>
                </a:lnTo>
                <a:lnTo>
                  <a:pt x="316643" y="176056"/>
                </a:lnTo>
                <a:lnTo>
                  <a:pt x="312158" y="180812"/>
                </a:lnTo>
                <a:lnTo>
                  <a:pt x="306087" y="184074"/>
                </a:lnTo>
                <a:lnTo>
                  <a:pt x="298343" y="182759"/>
                </a:lnTo>
                <a:lnTo>
                  <a:pt x="240654" y="185265"/>
                </a:lnTo>
                <a:close/>
              </a:path>
              <a:path w="324484" h="324485">
                <a:moveTo>
                  <a:pt x="148131" y="316644"/>
                </a:moveTo>
                <a:lnTo>
                  <a:pt x="143375" y="312158"/>
                </a:lnTo>
                <a:lnTo>
                  <a:pt x="140113" y="306090"/>
                </a:lnTo>
                <a:lnTo>
                  <a:pt x="141428" y="298344"/>
                </a:lnTo>
                <a:lnTo>
                  <a:pt x="136679" y="189043"/>
                </a:lnTo>
                <a:lnTo>
                  <a:pt x="189830" y="239164"/>
                </a:lnTo>
                <a:lnTo>
                  <a:pt x="190711" y="296897"/>
                </a:lnTo>
                <a:lnTo>
                  <a:pt x="192476" y="304553"/>
                </a:lnTo>
                <a:lnTo>
                  <a:pt x="189576" y="310804"/>
                </a:lnTo>
                <a:lnTo>
                  <a:pt x="185093" y="315558"/>
                </a:lnTo>
                <a:lnTo>
                  <a:pt x="176463" y="321881"/>
                </a:lnTo>
                <a:lnTo>
                  <a:pt x="166849" y="324187"/>
                </a:lnTo>
                <a:lnTo>
                  <a:pt x="157116" y="322449"/>
                </a:lnTo>
                <a:lnTo>
                  <a:pt x="148131" y="316644"/>
                </a:lnTo>
                <a:close/>
              </a:path>
            </a:pathLst>
          </a:custGeom>
          <a:solidFill>
            <a:srgbClr val="387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5383" y="557695"/>
            <a:ext cx="7765904" cy="264224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40454" y="2328934"/>
            <a:ext cx="6461455" cy="560590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96031" y="603646"/>
            <a:ext cx="6249035" cy="219519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6750" b="1" spc="-425" dirty="0">
                <a:solidFill>
                  <a:srgbClr val="FFFFFF"/>
                </a:solidFill>
                <a:latin typeface="Verdana"/>
                <a:cs typeface="Verdana"/>
              </a:rPr>
              <a:t>Myntra’s</a:t>
            </a:r>
            <a:endParaRPr sz="6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4750" b="1" spc="-340" dirty="0">
                <a:solidFill>
                  <a:srgbClr val="FFFFFF"/>
                </a:solidFill>
                <a:latin typeface="Verdana"/>
                <a:cs typeface="Verdana"/>
              </a:rPr>
              <a:t>Revenue</a:t>
            </a:r>
            <a:r>
              <a:rPr sz="475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750" b="1" spc="-380" dirty="0">
                <a:solidFill>
                  <a:srgbClr val="FFFFFF"/>
                </a:solidFill>
                <a:latin typeface="Verdana"/>
                <a:cs typeface="Verdana"/>
              </a:rPr>
              <a:t>Breakdown</a:t>
            </a:r>
            <a:endParaRPr sz="47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2851" y="3435597"/>
            <a:ext cx="8148320" cy="549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500"/>
              </a:lnSpc>
              <a:spcBef>
                <a:spcPts val="100"/>
              </a:spcBef>
            </a:pPr>
            <a:r>
              <a:rPr sz="2200" b="1" spc="-165" dirty="0">
                <a:latin typeface="Verdana"/>
                <a:cs typeface="Verdana"/>
              </a:rPr>
              <a:t>Operating</a:t>
            </a:r>
            <a:r>
              <a:rPr sz="2200" b="1" spc="-25" dirty="0">
                <a:latin typeface="Verdana"/>
                <a:cs typeface="Verdana"/>
              </a:rPr>
              <a:t> </a:t>
            </a:r>
            <a:r>
              <a:rPr sz="2200" b="1" spc="-225" dirty="0">
                <a:latin typeface="Verdana"/>
                <a:cs typeface="Verdana"/>
              </a:rPr>
              <a:t>Revenue</a:t>
            </a:r>
            <a:r>
              <a:rPr sz="2200" spc="-225" dirty="0">
                <a:latin typeface="Verdana"/>
                <a:cs typeface="Verdana"/>
              </a:rPr>
              <a:t>:</a:t>
            </a:r>
            <a:r>
              <a:rPr sz="2200" spc="30" dirty="0">
                <a:latin typeface="Verdana"/>
                <a:cs typeface="Verdana"/>
              </a:rPr>
              <a:t> </a:t>
            </a:r>
            <a:r>
              <a:rPr sz="2200" spc="-20" dirty="0">
                <a:latin typeface="Noto Sans Gurmukhi"/>
                <a:cs typeface="Noto Sans Gurmukhi"/>
              </a:rPr>
              <a:t>₹</a:t>
            </a:r>
            <a:r>
              <a:rPr sz="2200" spc="-20" dirty="0">
                <a:latin typeface="Verdana"/>
                <a:cs typeface="Verdana"/>
              </a:rPr>
              <a:t>4,375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crore,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</a:t>
            </a:r>
            <a:r>
              <a:rPr sz="2200" spc="-85" dirty="0">
                <a:latin typeface="Verdana"/>
                <a:cs typeface="Verdana"/>
              </a:rPr>
              <a:t> </a:t>
            </a:r>
            <a:r>
              <a:rPr sz="2200" spc="-240" dirty="0">
                <a:latin typeface="Verdana"/>
                <a:cs typeface="Verdana"/>
              </a:rPr>
              <a:t>25%</a:t>
            </a:r>
            <a:r>
              <a:rPr sz="2200" spc="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increase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from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the </a:t>
            </a:r>
            <a:r>
              <a:rPr sz="2200" spc="-45" dirty="0">
                <a:latin typeface="Verdana"/>
                <a:cs typeface="Verdana"/>
              </a:rPr>
              <a:t>previous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year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(2022).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200">
              <a:latin typeface="Verdana"/>
              <a:cs typeface="Verdana"/>
            </a:endParaRPr>
          </a:p>
          <a:p>
            <a:pPr marL="12700" marR="5080" algn="just">
              <a:lnSpc>
                <a:spcPct val="116500"/>
              </a:lnSpc>
            </a:pPr>
            <a:r>
              <a:rPr sz="2200" b="1" dirty="0">
                <a:latin typeface="Verdana"/>
                <a:cs typeface="Verdana"/>
              </a:rPr>
              <a:t>Total</a:t>
            </a:r>
            <a:r>
              <a:rPr sz="2200" b="1" spc="295" dirty="0">
                <a:latin typeface="Verdana"/>
                <a:cs typeface="Verdana"/>
              </a:rPr>
              <a:t> </a:t>
            </a:r>
            <a:r>
              <a:rPr sz="2200" b="1" spc="-100" dirty="0">
                <a:latin typeface="Verdana"/>
                <a:cs typeface="Verdana"/>
              </a:rPr>
              <a:t>Expenses</a:t>
            </a:r>
            <a:r>
              <a:rPr sz="2200" spc="-100" dirty="0">
                <a:latin typeface="Verdana"/>
                <a:cs typeface="Verdana"/>
              </a:rPr>
              <a:t>:</a:t>
            </a:r>
            <a:r>
              <a:rPr sz="2200" spc="300" dirty="0">
                <a:latin typeface="Verdana"/>
                <a:cs typeface="Verdana"/>
              </a:rPr>
              <a:t> </a:t>
            </a:r>
            <a:r>
              <a:rPr sz="2200" dirty="0">
                <a:latin typeface="Noto Sans Gurmukhi"/>
                <a:cs typeface="Noto Sans Gurmukhi"/>
              </a:rPr>
              <a:t>₹</a:t>
            </a:r>
            <a:r>
              <a:rPr sz="2200" dirty="0">
                <a:latin typeface="Verdana"/>
                <a:cs typeface="Verdana"/>
              </a:rPr>
              <a:t>5,290</a:t>
            </a:r>
            <a:r>
              <a:rPr sz="2200" spc="29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crore,</a:t>
            </a:r>
            <a:r>
              <a:rPr sz="2200" spc="30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up</a:t>
            </a:r>
            <a:r>
              <a:rPr sz="2200" spc="30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from</a:t>
            </a:r>
            <a:r>
              <a:rPr sz="2200" spc="295" dirty="0">
                <a:latin typeface="Verdana"/>
                <a:cs typeface="Verdana"/>
              </a:rPr>
              <a:t> </a:t>
            </a:r>
            <a:r>
              <a:rPr sz="2200" dirty="0">
                <a:latin typeface="Noto Sans Gurmukhi"/>
                <a:cs typeface="Noto Sans Gurmukhi"/>
              </a:rPr>
              <a:t>₹</a:t>
            </a:r>
            <a:r>
              <a:rPr sz="2200" dirty="0">
                <a:latin typeface="Verdana"/>
                <a:cs typeface="Verdana"/>
              </a:rPr>
              <a:t>4,206</a:t>
            </a:r>
            <a:r>
              <a:rPr sz="2200" spc="30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crore</a:t>
            </a:r>
            <a:r>
              <a:rPr sz="2200" spc="29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in </a:t>
            </a:r>
            <a:r>
              <a:rPr sz="2200" spc="-10" dirty="0">
                <a:latin typeface="Verdana"/>
                <a:cs typeface="Verdana"/>
              </a:rPr>
              <a:t>FY22.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200">
              <a:latin typeface="Verdana"/>
              <a:cs typeface="Verdana"/>
            </a:endParaRPr>
          </a:p>
          <a:p>
            <a:pPr marL="12700" marR="5080" algn="just">
              <a:lnSpc>
                <a:spcPct val="116500"/>
              </a:lnSpc>
            </a:pPr>
            <a:r>
              <a:rPr sz="2200" b="1" spc="-95" dirty="0">
                <a:latin typeface="Verdana"/>
                <a:cs typeface="Verdana"/>
              </a:rPr>
              <a:t>Advertising</a:t>
            </a:r>
            <a:r>
              <a:rPr sz="2200" b="1" spc="6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and</a:t>
            </a:r>
            <a:r>
              <a:rPr sz="2200" b="1" spc="60" dirty="0">
                <a:latin typeface="Verdana"/>
                <a:cs typeface="Verdana"/>
              </a:rPr>
              <a:t> </a:t>
            </a:r>
            <a:r>
              <a:rPr sz="2200" b="1" spc="-114" dirty="0">
                <a:latin typeface="Verdana"/>
                <a:cs typeface="Verdana"/>
              </a:rPr>
              <a:t>Promotional</a:t>
            </a:r>
            <a:r>
              <a:rPr sz="2200" b="1" spc="60" dirty="0">
                <a:latin typeface="Verdana"/>
                <a:cs typeface="Verdana"/>
              </a:rPr>
              <a:t> </a:t>
            </a:r>
            <a:r>
              <a:rPr sz="2200" b="1" spc="-90" dirty="0">
                <a:latin typeface="Verdana"/>
                <a:cs typeface="Verdana"/>
              </a:rPr>
              <a:t>Expenses</a:t>
            </a:r>
            <a:r>
              <a:rPr sz="2200" spc="-90" dirty="0">
                <a:latin typeface="Verdana"/>
                <a:cs typeface="Verdana"/>
              </a:rPr>
              <a:t>:</a:t>
            </a:r>
            <a:r>
              <a:rPr sz="2200" spc="55" dirty="0">
                <a:latin typeface="Verdana"/>
                <a:cs typeface="Verdana"/>
              </a:rPr>
              <a:t> </a:t>
            </a:r>
            <a:r>
              <a:rPr sz="2200" dirty="0">
                <a:latin typeface="Noto Sans Gurmukhi"/>
                <a:cs typeface="Noto Sans Gurmukhi"/>
              </a:rPr>
              <a:t>₹</a:t>
            </a:r>
            <a:r>
              <a:rPr sz="2200" dirty="0">
                <a:latin typeface="Verdana"/>
                <a:cs typeface="Verdana"/>
              </a:rPr>
              <a:t>1,758</a:t>
            </a:r>
            <a:r>
              <a:rPr sz="2200" spc="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crore,</a:t>
            </a:r>
            <a:r>
              <a:rPr sz="2200" spc="55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a </a:t>
            </a:r>
            <a:r>
              <a:rPr sz="2200" dirty="0">
                <a:latin typeface="Verdana"/>
                <a:cs typeface="Verdana"/>
              </a:rPr>
              <a:t>35%</a:t>
            </a:r>
            <a:r>
              <a:rPr sz="2200" spc="28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increase,</a:t>
            </a:r>
            <a:r>
              <a:rPr sz="2200" spc="29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making</a:t>
            </a:r>
            <a:r>
              <a:rPr sz="2200" spc="28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it</a:t>
            </a:r>
            <a:r>
              <a:rPr sz="2200" spc="29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the</a:t>
            </a:r>
            <a:r>
              <a:rPr sz="2200" spc="28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largest</a:t>
            </a:r>
            <a:r>
              <a:rPr sz="2200" spc="29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component</a:t>
            </a:r>
            <a:r>
              <a:rPr sz="2200" spc="29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28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total expenses.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22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</a:pPr>
            <a:r>
              <a:rPr sz="2200" b="1" spc="-145" dirty="0">
                <a:latin typeface="Verdana"/>
                <a:cs typeface="Verdana"/>
              </a:rPr>
              <a:t>Employee</a:t>
            </a:r>
            <a:r>
              <a:rPr sz="2200" b="1" spc="-150" dirty="0">
                <a:latin typeface="Verdana"/>
                <a:cs typeface="Verdana"/>
              </a:rPr>
              <a:t> </a:t>
            </a:r>
            <a:r>
              <a:rPr sz="2200" b="1" spc="-170" dirty="0">
                <a:latin typeface="Verdana"/>
                <a:cs typeface="Verdana"/>
              </a:rPr>
              <a:t>Expenses</a:t>
            </a:r>
            <a:r>
              <a:rPr sz="2200" spc="-170" dirty="0">
                <a:latin typeface="Verdana"/>
                <a:cs typeface="Verdana"/>
              </a:rPr>
              <a:t>: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110" dirty="0">
                <a:latin typeface="Noto Sans Gurmukhi"/>
                <a:cs typeface="Noto Sans Gurmukhi"/>
              </a:rPr>
              <a:t>₹</a:t>
            </a:r>
            <a:r>
              <a:rPr sz="2200" spc="-110" dirty="0">
                <a:latin typeface="Verdana"/>
                <a:cs typeface="Verdana"/>
              </a:rPr>
              <a:t>631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crore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for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the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financial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year.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200">
              <a:latin typeface="Verdana"/>
              <a:cs typeface="Verdana"/>
            </a:endParaRPr>
          </a:p>
          <a:p>
            <a:pPr marL="12700" marR="5080" algn="just">
              <a:lnSpc>
                <a:spcPct val="116500"/>
              </a:lnSpc>
            </a:pPr>
            <a:r>
              <a:rPr sz="2200" b="1" dirty="0">
                <a:latin typeface="Verdana"/>
                <a:cs typeface="Verdana"/>
              </a:rPr>
              <a:t>Losses</a:t>
            </a:r>
            <a:r>
              <a:rPr sz="2200" dirty="0">
                <a:latin typeface="Verdana"/>
                <a:cs typeface="Verdana"/>
              </a:rPr>
              <a:t>:</a:t>
            </a:r>
            <a:r>
              <a:rPr sz="2200" spc="25" dirty="0">
                <a:latin typeface="Verdana"/>
                <a:cs typeface="Verdana"/>
              </a:rPr>
              <a:t>  </a:t>
            </a:r>
            <a:r>
              <a:rPr sz="2200" dirty="0">
                <a:latin typeface="Noto Sans Gurmukhi"/>
                <a:cs typeface="Noto Sans Gurmukhi"/>
              </a:rPr>
              <a:t>₹</a:t>
            </a:r>
            <a:r>
              <a:rPr sz="2200" dirty="0">
                <a:latin typeface="Verdana"/>
                <a:cs typeface="Verdana"/>
              </a:rPr>
              <a:t>782</a:t>
            </a:r>
            <a:r>
              <a:rPr sz="2200" spc="25" dirty="0">
                <a:latin typeface="Verdana"/>
                <a:cs typeface="Verdana"/>
              </a:rPr>
              <a:t>  </a:t>
            </a:r>
            <a:r>
              <a:rPr sz="2200" dirty="0">
                <a:latin typeface="Verdana"/>
                <a:cs typeface="Verdana"/>
              </a:rPr>
              <a:t>crore,</a:t>
            </a:r>
            <a:r>
              <a:rPr sz="2200" spc="25" dirty="0">
                <a:latin typeface="Verdana"/>
                <a:cs typeface="Verdana"/>
              </a:rPr>
              <a:t>  </a:t>
            </a:r>
            <a:r>
              <a:rPr sz="2200" dirty="0">
                <a:latin typeface="Verdana"/>
                <a:cs typeface="Verdana"/>
              </a:rPr>
              <a:t>compared</a:t>
            </a:r>
            <a:r>
              <a:rPr sz="2200" spc="25" dirty="0">
                <a:latin typeface="Verdana"/>
                <a:cs typeface="Verdana"/>
              </a:rPr>
              <a:t> 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30" dirty="0">
                <a:latin typeface="Verdana"/>
                <a:cs typeface="Verdana"/>
              </a:rPr>
              <a:t>  </a:t>
            </a:r>
            <a:r>
              <a:rPr sz="2200" dirty="0">
                <a:latin typeface="Noto Sans Gurmukhi"/>
                <a:cs typeface="Noto Sans Gurmukhi"/>
              </a:rPr>
              <a:t>₹</a:t>
            </a:r>
            <a:r>
              <a:rPr sz="2200" dirty="0">
                <a:latin typeface="Verdana"/>
                <a:cs typeface="Verdana"/>
              </a:rPr>
              <a:t>598</a:t>
            </a:r>
            <a:r>
              <a:rPr sz="2200" spc="25" dirty="0">
                <a:latin typeface="Verdana"/>
                <a:cs typeface="Verdana"/>
              </a:rPr>
              <a:t>  </a:t>
            </a:r>
            <a:r>
              <a:rPr sz="2200" dirty="0">
                <a:latin typeface="Verdana"/>
                <a:cs typeface="Verdana"/>
              </a:rPr>
              <a:t>crore</a:t>
            </a:r>
            <a:r>
              <a:rPr sz="2200" spc="25" dirty="0">
                <a:latin typeface="Verdana"/>
                <a:cs typeface="Verdana"/>
              </a:rPr>
              <a:t>  </a:t>
            </a:r>
            <a:r>
              <a:rPr sz="2200" dirty="0">
                <a:latin typeface="Verdana"/>
                <a:cs typeface="Verdana"/>
              </a:rPr>
              <a:t>in</a:t>
            </a:r>
            <a:r>
              <a:rPr sz="2200" spc="25" dirty="0">
                <a:latin typeface="Verdana"/>
                <a:cs typeface="Verdana"/>
              </a:rPr>
              <a:t>  </a:t>
            </a:r>
            <a:r>
              <a:rPr sz="2200" spc="-25" dirty="0">
                <a:latin typeface="Verdana"/>
                <a:cs typeface="Verdana"/>
              </a:rPr>
              <a:t>the </a:t>
            </a:r>
            <a:r>
              <a:rPr sz="2200" spc="-45" dirty="0">
                <a:latin typeface="Verdana"/>
                <a:cs typeface="Verdana"/>
              </a:rPr>
              <a:t>previous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year.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830258" y="836220"/>
            <a:ext cx="1016635" cy="1182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50" b="1" spc="-25" dirty="0">
                <a:solidFill>
                  <a:srgbClr val="F1F1F1"/>
                </a:solidFill>
                <a:latin typeface="Carlito"/>
                <a:cs typeface="Carlito"/>
              </a:rPr>
              <a:t>23</a:t>
            </a:r>
            <a:endParaRPr sz="755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81922" y="370535"/>
            <a:ext cx="2338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1BD9FF"/>
                </a:solidFill>
                <a:latin typeface="Lato"/>
                <a:cs typeface="Lato"/>
              </a:rPr>
              <a:t>F</a:t>
            </a:r>
            <a:r>
              <a:rPr sz="1800" b="1" spc="-150" dirty="0">
                <a:solidFill>
                  <a:srgbClr val="1BD9FF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1BD9FF"/>
                </a:solidFill>
                <a:latin typeface="Lato"/>
                <a:cs typeface="Lato"/>
              </a:rPr>
              <a:t>I</a:t>
            </a:r>
            <a:r>
              <a:rPr sz="1800" b="1" spc="-150" dirty="0">
                <a:solidFill>
                  <a:srgbClr val="1BD9FF"/>
                </a:solidFill>
                <a:latin typeface="Lato"/>
                <a:cs typeface="Lato"/>
              </a:rPr>
              <a:t> </a:t>
            </a:r>
            <a:r>
              <a:rPr sz="1800" b="1" spc="-35" dirty="0">
                <a:solidFill>
                  <a:srgbClr val="1BD9FF"/>
                </a:solidFill>
                <a:latin typeface="Lato"/>
                <a:cs typeface="Lato"/>
              </a:rPr>
              <a:t>N</a:t>
            </a:r>
            <a:r>
              <a:rPr sz="1800" b="1" spc="-145" dirty="0">
                <a:solidFill>
                  <a:srgbClr val="1BD9FF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1BD9FF"/>
                </a:solidFill>
                <a:latin typeface="Lato"/>
                <a:cs typeface="Lato"/>
              </a:rPr>
              <a:t>A</a:t>
            </a:r>
            <a:r>
              <a:rPr sz="1800" b="1" spc="-150" dirty="0">
                <a:solidFill>
                  <a:srgbClr val="1BD9FF"/>
                </a:solidFill>
                <a:latin typeface="Lato"/>
                <a:cs typeface="Lato"/>
              </a:rPr>
              <a:t> </a:t>
            </a:r>
            <a:r>
              <a:rPr sz="1800" b="1" spc="-35" dirty="0">
                <a:solidFill>
                  <a:srgbClr val="1BD9FF"/>
                </a:solidFill>
                <a:latin typeface="Lato"/>
                <a:cs typeface="Lato"/>
              </a:rPr>
              <a:t>N</a:t>
            </a:r>
            <a:r>
              <a:rPr sz="1800" b="1" spc="-145" dirty="0">
                <a:solidFill>
                  <a:srgbClr val="1BD9FF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1BD9FF"/>
                </a:solidFill>
                <a:latin typeface="Lato"/>
                <a:cs typeface="Lato"/>
              </a:rPr>
              <a:t>C</a:t>
            </a:r>
            <a:r>
              <a:rPr sz="1800" b="1" spc="-150" dirty="0">
                <a:solidFill>
                  <a:srgbClr val="1BD9FF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1BD9FF"/>
                </a:solidFill>
                <a:latin typeface="Lato"/>
                <a:cs typeface="Lato"/>
              </a:rPr>
              <a:t>I</a:t>
            </a:r>
            <a:r>
              <a:rPr sz="1800" b="1" spc="-145" dirty="0">
                <a:solidFill>
                  <a:srgbClr val="1BD9FF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1BD9FF"/>
                </a:solidFill>
                <a:latin typeface="Lato"/>
                <a:cs typeface="Lato"/>
              </a:rPr>
              <a:t>A</a:t>
            </a:r>
            <a:r>
              <a:rPr sz="1800" b="1" spc="-150" dirty="0">
                <a:solidFill>
                  <a:srgbClr val="1BD9FF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1BD9FF"/>
                </a:solidFill>
                <a:latin typeface="Lato"/>
                <a:cs typeface="Lato"/>
              </a:rPr>
              <a:t>L</a:t>
            </a:r>
            <a:r>
              <a:rPr sz="1800" b="1" spc="35" dirty="0">
                <a:solidFill>
                  <a:srgbClr val="1BD9FF"/>
                </a:solidFill>
                <a:latin typeface="Lato"/>
                <a:cs typeface="Lato"/>
              </a:rPr>
              <a:t>  </a:t>
            </a:r>
            <a:r>
              <a:rPr sz="1800" b="1" dirty="0">
                <a:solidFill>
                  <a:srgbClr val="1BD9FF"/>
                </a:solidFill>
                <a:latin typeface="Lato"/>
                <a:cs typeface="Lato"/>
              </a:rPr>
              <a:t>Y</a:t>
            </a:r>
            <a:r>
              <a:rPr sz="1800" b="1" spc="-150" dirty="0">
                <a:solidFill>
                  <a:srgbClr val="1BD9FF"/>
                </a:solidFill>
                <a:latin typeface="Lato"/>
                <a:cs typeface="Lato"/>
              </a:rPr>
              <a:t> </a:t>
            </a:r>
            <a:r>
              <a:rPr sz="1800" b="1" spc="-20" dirty="0">
                <a:solidFill>
                  <a:srgbClr val="1BD9FF"/>
                </a:solidFill>
                <a:latin typeface="Lato"/>
                <a:cs typeface="Lato"/>
              </a:rPr>
              <a:t>E</a:t>
            </a:r>
            <a:r>
              <a:rPr sz="1800" b="1" spc="-145" dirty="0">
                <a:solidFill>
                  <a:srgbClr val="1BD9FF"/>
                </a:solidFill>
                <a:latin typeface="Lato"/>
                <a:cs typeface="Lato"/>
              </a:rPr>
              <a:t> </a:t>
            </a:r>
            <a:r>
              <a:rPr sz="1800" b="1" dirty="0">
                <a:solidFill>
                  <a:srgbClr val="1BD9FF"/>
                </a:solidFill>
                <a:latin typeface="Lato"/>
                <a:cs typeface="Lato"/>
              </a:rPr>
              <a:t>A</a:t>
            </a:r>
            <a:r>
              <a:rPr sz="1800" b="1" spc="-150" dirty="0">
                <a:solidFill>
                  <a:srgbClr val="1BD9FF"/>
                </a:solidFill>
                <a:latin typeface="Lato"/>
                <a:cs typeface="Lato"/>
              </a:rPr>
              <a:t> </a:t>
            </a:r>
            <a:r>
              <a:rPr sz="1800" b="1" spc="-50" dirty="0">
                <a:solidFill>
                  <a:srgbClr val="1BD9FF"/>
                </a:solidFill>
                <a:latin typeface="Lato"/>
                <a:cs typeface="Lato"/>
              </a:rPr>
              <a:t>R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872" y="527831"/>
            <a:ext cx="1619127" cy="420363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684530" cy="10287000"/>
          </a:xfrm>
          <a:custGeom>
            <a:avLst/>
            <a:gdLst/>
            <a:ahLst/>
            <a:cxnLst/>
            <a:rect l="l" t="t" r="r" b="b"/>
            <a:pathLst>
              <a:path w="684530" h="10287000">
                <a:moveTo>
                  <a:pt x="0" y="10286999"/>
                </a:moveTo>
                <a:lnTo>
                  <a:pt x="0" y="0"/>
                </a:lnTo>
                <a:lnTo>
                  <a:pt x="684114" y="0"/>
                </a:lnTo>
                <a:lnTo>
                  <a:pt x="684114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387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66286" y="9217974"/>
            <a:ext cx="2133600" cy="1069340"/>
          </a:xfrm>
          <a:custGeom>
            <a:avLst/>
            <a:gdLst/>
            <a:ahLst/>
            <a:cxnLst/>
            <a:rect l="l" t="t" r="r" b="b"/>
            <a:pathLst>
              <a:path w="2133600" h="1069340">
                <a:moveTo>
                  <a:pt x="1068962" y="0"/>
                </a:moveTo>
                <a:lnTo>
                  <a:pt x="1021346" y="1041"/>
                </a:lnTo>
                <a:lnTo>
                  <a:pt x="996529" y="2673"/>
                </a:lnTo>
              </a:path>
              <a:path w="2133600" h="1069340">
                <a:moveTo>
                  <a:pt x="2239" y="1003124"/>
                </a:moveTo>
                <a:lnTo>
                  <a:pt x="1041" y="1021346"/>
                </a:lnTo>
                <a:lnTo>
                  <a:pt x="0" y="1068962"/>
                </a:lnTo>
              </a:path>
              <a:path w="2133600" h="1069340">
                <a:moveTo>
                  <a:pt x="2133599" y="972642"/>
                </a:moveTo>
                <a:lnTo>
                  <a:pt x="2128671" y="927757"/>
                </a:lnTo>
                <a:lnTo>
                  <a:pt x="2121598" y="881872"/>
                </a:lnTo>
                <a:lnTo>
                  <a:pt x="2112601" y="836650"/>
                </a:lnTo>
                <a:lnTo>
                  <a:pt x="2101723" y="792136"/>
                </a:lnTo>
                <a:lnTo>
                  <a:pt x="2089009" y="748372"/>
                </a:lnTo>
                <a:lnTo>
                  <a:pt x="2074501" y="705402"/>
                </a:lnTo>
                <a:lnTo>
                  <a:pt x="2058244" y="663270"/>
                </a:lnTo>
                <a:lnTo>
                  <a:pt x="2040280" y="622018"/>
                </a:lnTo>
                <a:lnTo>
                  <a:pt x="2020653" y="581691"/>
                </a:lnTo>
                <a:lnTo>
                  <a:pt x="1999406" y="542332"/>
                </a:lnTo>
                <a:lnTo>
                  <a:pt x="1976583" y="503984"/>
                </a:lnTo>
                <a:lnTo>
                  <a:pt x="1952228" y="466691"/>
                </a:lnTo>
                <a:lnTo>
                  <a:pt x="1926383" y="430497"/>
                </a:lnTo>
                <a:lnTo>
                  <a:pt x="1899093" y="395443"/>
                </a:lnTo>
                <a:lnTo>
                  <a:pt x="1870400" y="361575"/>
                </a:lnTo>
                <a:lnTo>
                  <a:pt x="1840348" y="328936"/>
                </a:lnTo>
                <a:lnTo>
                  <a:pt x="1808981" y="297568"/>
                </a:lnTo>
                <a:lnTo>
                  <a:pt x="1776342" y="267516"/>
                </a:lnTo>
                <a:lnTo>
                  <a:pt x="1742474" y="238823"/>
                </a:lnTo>
                <a:lnTo>
                  <a:pt x="1707421" y="211533"/>
                </a:lnTo>
                <a:lnTo>
                  <a:pt x="1671227" y="185688"/>
                </a:lnTo>
                <a:lnTo>
                  <a:pt x="1633934" y="161332"/>
                </a:lnTo>
                <a:lnTo>
                  <a:pt x="1595587" y="138509"/>
                </a:lnTo>
                <a:lnTo>
                  <a:pt x="1556228" y="117262"/>
                </a:lnTo>
                <a:lnTo>
                  <a:pt x="1515901" y="97635"/>
                </a:lnTo>
                <a:lnTo>
                  <a:pt x="1474650" y="79671"/>
                </a:lnTo>
                <a:lnTo>
                  <a:pt x="1432518" y="63413"/>
                </a:lnTo>
                <a:lnTo>
                  <a:pt x="1389549" y="48905"/>
                </a:lnTo>
                <a:lnTo>
                  <a:pt x="1345785" y="36191"/>
                </a:lnTo>
                <a:lnTo>
                  <a:pt x="1301271" y="25314"/>
                </a:lnTo>
                <a:lnTo>
                  <a:pt x="1256050" y="16316"/>
                </a:lnTo>
                <a:lnTo>
                  <a:pt x="1210165" y="9243"/>
                </a:lnTo>
                <a:lnTo>
                  <a:pt x="1163659" y="4137"/>
                </a:lnTo>
                <a:lnTo>
                  <a:pt x="1116577" y="1041"/>
                </a:lnTo>
                <a:lnTo>
                  <a:pt x="1068962" y="0"/>
                </a:lnTo>
              </a:path>
            </a:pathLst>
          </a:custGeom>
          <a:ln w="12573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93789" y="7878305"/>
            <a:ext cx="1760770" cy="9649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0044" y="347923"/>
            <a:ext cx="1760780" cy="96495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948536" y="6939359"/>
            <a:ext cx="630555" cy="630555"/>
          </a:xfrm>
          <a:custGeom>
            <a:avLst/>
            <a:gdLst/>
            <a:ahLst/>
            <a:cxnLst/>
            <a:rect l="l" t="t" r="r" b="b"/>
            <a:pathLst>
              <a:path w="630555" h="630554">
                <a:moveTo>
                  <a:pt x="16773" y="359863"/>
                </a:moveTo>
                <a:lnTo>
                  <a:pt x="4481" y="343086"/>
                </a:lnTo>
                <a:lnTo>
                  <a:pt x="0" y="324394"/>
                </a:lnTo>
                <a:lnTo>
                  <a:pt x="3378" y="305470"/>
                </a:lnTo>
                <a:lnTo>
                  <a:pt x="14666" y="288000"/>
                </a:lnTo>
                <a:lnTo>
                  <a:pt x="21784" y="281706"/>
                </a:lnTo>
                <a:lnTo>
                  <a:pt x="30076" y="277061"/>
                </a:lnTo>
                <a:lnTo>
                  <a:pt x="39559" y="274628"/>
                </a:lnTo>
                <a:lnTo>
                  <a:pt x="50247" y="274969"/>
                </a:lnTo>
                <a:lnTo>
                  <a:pt x="262750" y="265740"/>
                </a:lnTo>
                <a:lnTo>
                  <a:pt x="259509" y="53058"/>
                </a:lnTo>
                <a:lnTo>
                  <a:pt x="258539" y="42411"/>
                </a:lnTo>
                <a:lnTo>
                  <a:pt x="260411" y="32803"/>
                </a:lnTo>
                <a:lnTo>
                  <a:pt x="264562" y="24252"/>
                </a:lnTo>
                <a:lnTo>
                  <a:pt x="270431" y="16775"/>
                </a:lnTo>
                <a:lnTo>
                  <a:pt x="287210" y="4481"/>
                </a:lnTo>
                <a:lnTo>
                  <a:pt x="305902" y="0"/>
                </a:lnTo>
                <a:lnTo>
                  <a:pt x="324825" y="3378"/>
                </a:lnTo>
                <a:lnTo>
                  <a:pt x="342294" y="14665"/>
                </a:lnTo>
                <a:lnTo>
                  <a:pt x="348590" y="21786"/>
                </a:lnTo>
                <a:lnTo>
                  <a:pt x="353235" y="30079"/>
                </a:lnTo>
                <a:lnTo>
                  <a:pt x="355667" y="39560"/>
                </a:lnTo>
                <a:lnTo>
                  <a:pt x="355327" y="50245"/>
                </a:lnTo>
                <a:lnTo>
                  <a:pt x="364554" y="262755"/>
                </a:lnTo>
                <a:lnTo>
                  <a:pt x="467889" y="360199"/>
                </a:lnTo>
                <a:lnTo>
                  <a:pt x="367542" y="364558"/>
                </a:lnTo>
                <a:lnTo>
                  <a:pt x="369075" y="464992"/>
                </a:lnTo>
                <a:lnTo>
                  <a:pt x="265737" y="367545"/>
                </a:lnTo>
                <a:lnTo>
                  <a:pt x="53056" y="370788"/>
                </a:lnTo>
                <a:lnTo>
                  <a:pt x="42408" y="371755"/>
                </a:lnTo>
                <a:lnTo>
                  <a:pt x="32800" y="369883"/>
                </a:lnTo>
                <a:lnTo>
                  <a:pt x="24250" y="365731"/>
                </a:lnTo>
                <a:lnTo>
                  <a:pt x="16773" y="359863"/>
                </a:lnTo>
                <a:close/>
              </a:path>
              <a:path w="630555" h="630554">
                <a:moveTo>
                  <a:pt x="467889" y="360199"/>
                </a:moveTo>
                <a:lnTo>
                  <a:pt x="364554" y="262755"/>
                </a:lnTo>
                <a:lnTo>
                  <a:pt x="577240" y="259509"/>
                </a:lnTo>
                <a:lnTo>
                  <a:pt x="587886" y="258542"/>
                </a:lnTo>
                <a:lnTo>
                  <a:pt x="625814" y="287210"/>
                </a:lnTo>
                <a:lnTo>
                  <a:pt x="630296" y="305902"/>
                </a:lnTo>
                <a:lnTo>
                  <a:pt x="626917" y="324825"/>
                </a:lnTo>
                <a:lnTo>
                  <a:pt x="615629" y="342295"/>
                </a:lnTo>
                <a:lnTo>
                  <a:pt x="608508" y="348592"/>
                </a:lnTo>
                <a:lnTo>
                  <a:pt x="600215" y="353238"/>
                </a:lnTo>
                <a:lnTo>
                  <a:pt x="590735" y="355670"/>
                </a:lnTo>
                <a:lnTo>
                  <a:pt x="580050" y="355327"/>
                </a:lnTo>
                <a:lnTo>
                  <a:pt x="467889" y="360199"/>
                </a:lnTo>
                <a:close/>
              </a:path>
              <a:path w="630555" h="630554">
                <a:moveTo>
                  <a:pt x="288001" y="615630"/>
                </a:moveTo>
                <a:lnTo>
                  <a:pt x="281704" y="608510"/>
                </a:lnTo>
                <a:lnTo>
                  <a:pt x="277059" y="600218"/>
                </a:lnTo>
                <a:lnTo>
                  <a:pt x="274627" y="590737"/>
                </a:lnTo>
                <a:lnTo>
                  <a:pt x="274969" y="580051"/>
                </a:lnTo>
                <a:lnTo>
                  <a:pt x="265737" y="367545"/>
                </a:lnTo>
                <a:lnTo>
                  <a:pt x="369075" y="464992"/>
                </a:lnTo>
                <a:lnTo>
                  <a:pt x="370788" y="577239"/>
                </a:lnTo>
                <a:lnTo>
                  <a:pt x="371754" y="587888"/>
                </a:lnTo>
                <a:lnTo>
                  <a:pt x="343086" y="625814"/>
                </a:lnTo>
                <a:lnTo>
                  <a:pt x="324393" y="630296"/>
                </a:lnTo>
                <a:lnTo>
                  <a:pt x="305471" y="626918"/>
                </a:lnTo>
                <a:lnTo>
                  <a:pt x="288001" y="615630"/>
                </a:lnTo>
                <a:close/>
              </a:path>
            </a:pathLst>
          </a:custGeom>
          <a:solidFill>
            <a:srgbClr val="387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4822" y="2365186"/>
            <a:ext cx="10938783" cy="419980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217832" y="1047456"/>
            <a:ext cx="962660" cy="962660"/>
          </a:xfrm>
          <a:custGeom>
            <a:avLst/>
            <a:gdLst/>
            <a:ahLst/>
            <a:cxnLst/>
            <a:rect l="l" t="t" r="r" b="b"/>
            <a:pathLst>
              <a:path w="962660" h="962660">
                <a:moveTo>
                  <a:pt x="25612" y="549498"/>
                </a:moveTo>
                <a:lnTo>
                  <a:pt x="6843" y="523880"/>
                </a:lnTo>
                <a:lnTo>
                  <a:pt x="0" y="495338"/>
                </a:lnTo>
                <a:lnTo>
                  <a:pt x="22395" y="439766"/>
                </a:lnTo>
                <a:lnTo>
                  <a:pt x="60405" y="419348"/>
                </a:lnTo>
                <a:lnTo>
                  <a:pt x="76726" y="419869"/>
                </a:lnTo>
                <a:lnTo>
                  <a:pt x="401211" y="405776"/>
                </a:lnTo>
                <a:lnTo>
                  <a:pt x="396261" y="81018"/>
                </a:lnTo>
                <a:lnTo>
                  <a:pt x="394781" y="64760"/>
                </a:lnTo>
                <a:lnTo>
                  <a:pt x="397639" y="50089"/>
                </a:lnTo>
                <a:lnTo>
                  <a:pt x="403978" y="37033"/>
                </a:lnTo>
                <a:lnTo>
                  <a:pt x="412939" y="25614"/>
                </a:lnTo>
                <a:lnTo>
                  <a:pt x="438559" y="6843"/>
                </a:lnTo>
                <a:lnTo>
                  <a:pt x="467102" y="0"/>
                </a:lnTo>
                <a:lnTo>
                  <a:pt x="495997" y="5158"/>
                </a:lnTo>
                <a:lnTo>
                  <a:pt x="522671" y="22393"/>
                </a:lnTo>
                <a:lnTo>
                  <a:pt x="532285" y="33266"/>
                </a:lnTo>
                <a:lnTo>
                  <a:pt x="539377" y="45930"/>
                </a:lnTo>
                <a:lnTo>
                  <a:pt x="543091" y="60407"/>
                </a:lnTo>
                <a:lnTo>
                  <a:pt x="542573" y="76723"/>
                </a:lnTo>
                <a:lnTo>
                  <a:pt x="556661" y="401218"/>
                </a:lnTo>
                <a:lnTo>
                  <a:pt x="714450" y="550012"/>
                </a:lnTo>
                <a:lnTo>
                  <a:pt x="561224" y="556668"/>
                </a:lnTo>
                <a:lnTo>
                  <a:pt x="563565" y="710028"/>
                </a:lnTo>
                <a:lnTo>
                  <a:pt x="405771" y="561229"/>
                </a:lnTo>
                <a:lnTo>
                  <a:pt x="81016" y="566181"/>
                </a:lnTo>
                <a:lnTo>
                  <a:pt x="64755" y="567658"/>
                </a:lnTo>
                <a:lnTo>
                  <a:pt x="50085" y="564799"/>
                </a:lnTo>
                <a:lnTo>
                  <a:pt x="37029" y="558459"/>
                </a:lnTo>
                <a:lnTo>
                  <a:pt x="25612" y="549498"/>
                </a:lnTo>
                <a:close/>
              </a:path>
              <a:path w="962660" h="962660">
                <a:moveTo>
                  <a:pt x="714450" y="550012"/>
                </a:moveTo>
                <a:lnTo>
                  <a:pt x="556661" y="401218"/>
                </a:lnTo>
                <a:lnTo>
                  <a:pt x="881426" y="396261"/>
                </a:lnTo>
                <a:lnTo>
                  <a:pt x="897682" y="394785"/>
                </a:lnTo>
                <a:lnTo>
                  <a:pt x="936827" y="412941"/>
                </a:lnTo>
                <a:lnTo>
                  <a:pt x="962441" y="467102"/>
                </a:lnTo>
                <a:lnTo>
                  <a:pt x="957281" y="495997"/>
                </a:lnTo>
                <a:lnTo>
                  <a:pt x="940044" y="522673"/>
                </a:lnTo>
                <a:lnTo>
                  <a:pt x="929171" y="532288"/>
                </a:lnTo>
                <a:lnTo>
                  <a:pt x="916508" y="539382"/>
                </a:lnTo>
                <a:lnTo>
                  <a:pt x="902032" y="543096"/>
                </a:lnTo>
                <a:lnTo>
                  <a:pt x="885716" y="542573"/>
                </a:lnTo>
                <a:lnTo>
                  <a:pt x="714450" y="550012"/>
                </a:lnTo>
                <a:close/>
              </a:path>
              <a:path w="962660" h="962660">
                <a:moveTo>
                  <a:pt x="439768" y="940046"/>
                </a:moveTo>
                <a:lnTo>
                  <a:pt x="430153" y="929174"/>
                </a:lnTo>
                <a:lnTo>
                  <a:pt x="423060" y="916513"/>
                </a:lnTo>
                <a:lnTo>
                  <a:pt x="419346" y="902036"/>
                </a:lnTo>
                <a:lnTo>
                  <a:pt x="419869" y="885718"/>
                </a:lnTo>
                <a:lnTo>
                  <a:pt x="405771" y="561229"/>
                </a:lnTo>
                <a:lnTo>
                  <a:pt x="563565" y="710028"/>
                </a:lnTo>
                <a:lnTo>
                  <a:pt x="566180" y="881424"/>
                </a:lnTo>
                <a:lnTo>
                  <a:pt x="567656" y="897685"/>
                </a:lnTo>
                <a:lnTo>
                  <a:pt x="549500" y="936825"/>
                </a:lnTo>
                <a:lnTo>
                  <a:pt x="495338" y="962441"/>
                </a:lnTo>
                <a:lnTo>
                  <a:pt x="466443" y="957282"/>
                </a:lnTo>
                <a:lnTo>
                  <a:pt x="439768" y="940046"/>
                </a:lnTo>
                <a:close/>
              </a:path>
            </a:pathLst>
          </a:custGeom>
          <a:solidFill>
            <a:srgbClr val="387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1852309" y="538186"/>
            <a:ext cx="6162675" cy="6083300"/>
            <a:chOff x="11852309" y="538186"/>
            <a:chExt cx="6162675" cy="608330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52309" y="538186"/>
              <a:ext cx="4583622" cy="608321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967551" y="574344"/>
              <a:ext cx="5047615" cy="6043930"/>
            </a:xfrm>
            <a:custGeom>
              <a:avLst/>
              <a:gdLst/>
              <a:ahLst/>
              <a:cxnLst/>
              <a:rect l="l" t="t" r="r" b="b"/>
              <a:pathLst>
                <a:path w="5047615" h="6043930">
                  <a:moveTo>
                    <a:pt x="3481908" y="79883"/>
                  </a:moveTo>
                  <a:lnTo>
                    <a:pt x="3479711" y="47498"/>
                  </a:lnTo>
                  <a:lnTo>
                    <a:pt x="3462096" y="19812"/>
                  </a:lnTo>
                  <a:lnTo>
                    <a:pt x="3434410" y="2184"/>
                  </a:lnTo>
                  <a:lnTo>
                    <a:pt x="3402025" y="0"/>
                  </a:lnTo>
                  <a:lnTo>
                    <a:pt x="3370313" y="18605"/>
                  </a:lnTo>
                  <a:lnTo>
                    <a:pt x="3142450" y="246468"/>
                  </a:lnTo>
                  <a:lnTo>
                    <a:pt x="3142450" y="576224"/>
                  </a:lnTo>
                  <a:lnTo>
                    <a:pt x="3142437" y="610438"/>
                  </a:lnTo>
                  <a:lnTo>
                    <a:pt x="3130956" y="675170"/>
                  </a:lnTo>
                  <a:lnTo>
                    <a:pt x="3104007" y="735469"/>
                  </a:lnTo>
                  <a:lnTo>
                    <a:pt x="3061665" y="786879"/>
                  </a:lnTo>
                  <a:lnTo>
                    <a:pt x="3003943" y="825461"/>
                  </a:lnTo>
                  <a:lnTo>
                    <a:pt x="2930804" y="847267"/>
                  </a:lnTo>
                  <a:lnTo>
                    <a:pt x="2888475" y="850658"/>
                  </a:lnTo>
                  <a:lnTo>
                    <a:pt x="2846133" y="847128"/>
                  </a:lnTo>
                  <a:lnTo>
                    <a:pt x="2807639" y="838454"/>
                  </a:lnTo>
                  <a:lnTo>
                    <a:pt x="2742209" y="807593"/>
                  </a:lnTo>
                  <a:lnTo>
                    <a:pt x="2692184" y="762025"/>
                  </a:lnTo>
                  <a:lnTo>
                    <a:pt x="2657538" y="705650"/>
                  </a:lnTo>
                  <a:lnTo>
                    <a:pt x="2638298" y="642404"/>
                  </a:lnTo>
                  <a:lnTo>
                    <a:pt x="2634450" y="576224"/>
                  </a:lnTo>
                  <a:lnTo>
                    <a:pt x="2638298" y="543255"/>
                  </a:lnTo>
                  <a:lnTo>
                    <a:pt x="2657538" y="480009"/>
                  </a:lnTo>
                  <a:lnTo>
                    <a:pt x="2692184" y="423633"/>
                  </a:lnTo>
                  <a:lnTo>
                    <a:pt x="2742209" y="378066"/>
                  </a:lnTo>
                  <a:lnTo>
                    <a:pt x="2807576" y="347230"/>
                  </a:lnTo>
                  <a:lnTo>
                    <a:pt x="2846108" y="338531"/>
                  </a:lnTo>
                  <a:lnTo>
                    <a:pt x="2888475" y="335000"/>
                  </a:lnTo>
                  <a:lnTo>
                    <a:pt x="2930728" y="338531"/>
                  </a:lnTo>
                  <a:lnTo>
                    <a:pt x="2969298" y="347230"/>
                  </a:lnTo>
                  <a:lnTo>
                    <a:pt x="3034728" y="378155"/>
                  </a:lnTo>
                  <a:lnTo>
                    <a:pt x="3084766" y="423824"/>
                  </a:lnTo>
                  <a:lnTo>
                    <a:pt x="3119399" y="480301"/>
                  </a:lnTo>
                  <a:lnTo>
                    <a:pt x="3138652" y="543636"/>
                  </a:lnTo>
                  <a:lnTo>
                    <a:pt x="3142450" y="576224"/>
                  </a:lnTo>
                  <a:lnTo>
                    <a:pt x="3142450" y="246468"/>
                  </a:lnTo>
                  <a:lnTo>
                    <a:pt x="3114929" y="273989"/>
                  </a:lnTo>
                  <a:lnTo>
                    <a:pt x="3107690" y="268693"/>
                  </a:lnTo>
                  <a:lnTo>
                    <a:pt x="3077451" y="250825"/>
                  </a:lnTo>
                  <a:lnTo>
                    <a:pt x="3009417" y="223088"/>
                  </a:lnTo>
                  <a:lnTo>
                    <a:pt x="2971622" y="213639"/>
                  </a:lnTo>
                  <a:lnTo>
                    <a:pt x="2931312" y="207391"/>
                  </a:lnTo>
                  <a:lnTo>
                    <a:pt x="2888475" y="204584"/>
                  </a:lnTo>
                  <a:lnTo>
                    <a:pt x="2845638" y="207492"/>
                  </a:lnTo>
                  <a:lnTo>
                    <a:pt x="2805315" y="213817"/>
                  </a:lnTo>
                  <a:lnTo>
                    <a:pt x="2767520" y="223354"/>
                  </a:lnTo>
                  <a:lnTo>
                    <a:pt x="2699486" y="251206"/>
                  </a:lnTo>
                  <a:lnTo>
                    <a:pt x="2641536" y="289407"/>
                  </a:lnTo>
                  <a:lnTo>
                    <a:pt x="2593657" y="336296"/>
                  </a:lnTo>
                  <a:lnTo>
                    <a:pt x="2555862" y="390220"/>
                  </a:lnTo>
                  <a:lnTo>
                    <a:pt x="2528151" y="449516"/>
                  </a:lnTo>
                  <a:lnTo>
                    <a:pt x="2510510" y="512546"/>
                  </a:lnTo>
                  <a:lnTo>
                    <a:pt x="2503055" y="576224"/>
                  </a:lnTo>
                  <a:lnTo>
                    <a:pt x="2502954" y="610438"/>
                  </a:lnTo>
                  <a:lnTo>
                    <a:pt x="2505468" y="643140"/>
                  </a:lnTo>
                  <a:lnTo>
                    <a:pt x="2518067" y="707402"/>
                  </a:lnTo>
                  <a:lnTo>
                    <a:pt x="2540749" y="768769"/>
                  </a:lnTo>
                  <a:lnTo>
                    <a:pt x="2569578" y="819429"/>
                  </a:lnTo>
                  <a:lnTo>
                    <a:pt x="2122055" y="1267917"/>
                  </a:lnTo>
                  <a:lnTo>
                    <a:pt x="2122055" y="1600288"/>
                  </a:lnTo>
                  <a:lnTo>
                    <a:pt x="2122055" y="1633499"/>
                  </a:lnTo>
                  <a:lnTo>
                    <a:pt x="2118207" y="1666468"/>
                  </a:lnTo>
                  <a:lnTo>
                    <a:pt x="2098967" y="1729714"/>
                  </a:lnTo>
                  <a:lnTo>
                    <a:pt x="2064321" y="1786089"/>
                  </a:lnTo>
                  <a:lnTo>
                    <a:pt x="2014283" y="1831657"/>
                  </a:lnTo>
                  <a:lnTo>
                    <a:pt x="1948853" y="1862518"/>
                  </a:lnTo>
                  <a:lnTo>
                    <a:pt x="1910372" y="1871192"/>
                  </a:lnTo>
                  <a:lnTo>
                    <a:pt x="1868030" y="1874723"/>
                  </a:lnTo>
                  <a:lnTo>
                    <a:pt x="1825688" y="1871192"/>
                  </a:lnTo>
                  <a:lnTo>
                    <a:pt x="1787207" y="1862518"/>
                  </a:lnTo>
                  <a:lnTo>
                    <a:pt x="1721777" y="1831657"/>
                  </a:lnTo>
                  <a:lnTo>
                    <a:pt x="1671739" y="1786089"/>
                  </a:lnTo>
                  <a:lnTo>
                    <a:pt x="1637093" y="1729714"/>
                  </a:lnTo>
                  <a:lnTo>
                    <a:pt x="1617853" y="1666468"/>
                  </a:lnTo>
                  <a:lnTo>
                    <a:pt x="1614004" y="1633499"/>
                  </a:lnTo>
                  <a:lnTo>
                    <a:pt x="1614004" y="1600288"/>
                  </a:lnTo>
                  <a:lnTo>
                    <a:pt x="1625523" y="1535176"/>
                  </a:lnTo>
                  <a:lnTo>
                    <a:pt x="1652498" y="1474787"/>
                  </a:lnTo>
                  <a:lnTo>
                    <a:pt x="1694827" y="1423327"/>
                  </a:lnTo>
                  <a:lnTo>
                    <a:pt x="1752561" y="1384617"/>
                  </a:lnTo>
                  <a:lnTo>
                    <a:pt x="1825688" y="1362595"/>
                  </a:lnTo>
                  <a:lnTo>
                    <a:pt x="1868030" y="1359065"/>
                  </a:lnTo>
                  <a:lnTo>
                    <a:pt x="1910372" y="1362595"/>
                  </a:lnTo>
                  <a:lnTo>
                    <a:pt x="1948853" y="1371269"/>
                  </a:lnTo>
                  <a:lnTo>
                    <a:pt x="2014283" y="1402130"/>
                  </a:lnTo>
                  <a:lnTo>
                    <a:pt x="2064321" y="1447698"/>
                  </a:lnTo>
                  <a:lnTo>
                    <a:pt x="2098967" y="1504073"/>
                  </a:lnTo>
                  <a:lnTo>
                    <a:pt x="2118207" y="1567319"/>
                  </a:lnTo>
                  <a:lnTo>
                    <a:pt x="2122055" y="1600288"/>
                  </a:lnTo>
                  <a:lnTo>
                    <a:pt x="2122055" y="1267917"/>
                  </a:lnTo>
                  <a:lnTo>
                    <a:pt x="2093861" y="1296162"/>
                  </a:lnTo>
                  <a:lnTo>
                    <a:pt x="2087245" y="1291297"/>
                  </a:lnTo>
                  <a:lnTo>
                    <a:pt x="2057006" y="1273302"/>
                  </a:lnTo>
                  <a:lnTo>
                    <a:pt x="1988972" y="1245285"/>
                  </a:lnTo>
                  <a:lnTo>
                    <a:pt x="1951177" y="1235659"/>
                  </a:lnTo>
                  <a:lnTo>
                    <a:pt x="1910867" y="1229245"/>
                  </a:lnTo>
                  <a:lnTo>
                    <a:pt x="1868030" y="1226223"/>
                  </a:lnTo>
                  <a:lnTo>
                    <a:pt x="1825294" y="1229245"/>
                  </a:lnTo>
                  <a:lnTo>
                    <a:pt x="1785061" y="1235659"/>
                  </a:lnTo>
                  <a:lnTo>
                    <a:pt x="1747342" y="1245285"/>
                  </a:lnTo>
                  <a:lnTo>
                    <a:pt x="1679435" y="1273302"/>
                  </a:lnTo>
                  <a:lnTo>
                    <a:pt x="1621561" y="1311656"/>
                  </a:lnTo>
                  <a:lnTo>
                    <a:pt x="1573733" y="1358658"/>
                  </a:lnTo>
                  <a:lnTo>
                    <a:pt x="1562874" y="1372806"/>
                  </a:lnTo>
                  <a:lnTo>
                    <a:pt x="1193368" y="1169200"/>
                  </a:lnTo>
                  <a:lnTo>
                    <a:pt x="1205014" y="1124673"/>
                  </a:lnTo>
                  <a:lnTo>
                    <a:pt x="1212557" y="1059878"/>
                  </a:lnTo>
                  <a:lnTo>
                    <a:pt x="1212570" y="1026668"/>
                  </a:lnTo>
                  <a:lnTo>
                    <a:pt x="1210056" y="993978"/>
                  </a:lnTo>
                  <a:lnTo>
                    <a:pt x="1197457" y="929640"/>
                  </a:lnTo>
                  <a:lnTo>
                    <a:pt x="1174788" y="868197"/>
                  </a:lnTo>
                  <a:lnTo>
                    <a:pt x="1142022" y="811276"/>
                  </a:lnTo>
                  <a:lnTo>
                    <a:pt x="1099185" y="760552"/>
                  </a:lnTo>
                  <a:lnTo>
                    <a:pt x="1081087" y="744385"/>
                  </a:lnTo>
                  <a:lnTo>
                    <a:pt x="1081087" y="1026668"/>
                  </a:lnTo>
                  <a:lnTo>
                    <a:pt x="1081087" y="1059878"/>
                  </a:lnTo>
                  <a:lnTo>
                    <a:pt x="1069543" y="1125080"/>
                  </a:lnTo>
                  <a:lnTo>
                    <a:pt x="1042593" y="1185379"/>
                  </a:lnTo>
                  <a:lnTo>
                    <a:pt x="1000252" y="1236840"/>
                  </a:lnTo>
                  <a:lnTo>
                    <a:pt x="942530" y="1275549"/>
                  </a:lnTo>
                  <a:lnTo>
                    <a:pt x="869391" y="1297571"/>
                  </a:lnTo>
                  <a:lnTo>
                    <a:pt x="827062" y="1301102"/>
                  </a:lnTo>
                  <a:lnTo>
                    <a:pt x="784720" y="1297571"/>
                  </a:lnTo>
                  <a:lnTo>
                    <a:pt x="746226" y="1288897"/>
                  </a:lnTo>
                  <a:lnTo>
                    <a:pt x="680796" y="1258036"/>
                  </a:lnTo>
                  <a:lnTo>
                    <a:pt x="646760" y="1229360"/>
                  </a:lnTo>
                  <a:lnTo>
                    <a:pt x="644702" y="1226223"/>
                  </a:lnTo>
                  <a:lnTo>
                    <a:pt x="642302" y="1224648"/>
                  </a:lnTo>
                  <a:lnTo>
                    <a:pt x="611517" y="1185379"/>
                  </a:lnTo>
                  <a:lnTo>
                    <a:pt x="584581" y="1125080"/>
                  </a:lnTo>
                  <a:lnTo>
                    <a:pt x="573036" y="1059878"/>
                  </a:lnTo>
                  <a:lnTo>
                    <a:pt x="573036" y="1026668"/>
                  </a:lnTo>
                  <a:lnTo>
                    <a:pt x="584555" y="961555"/>
                  </a:lnTo>
                  <a:lnTo>
                    <a:pt x="611517" y="901166"/>
                  </a:lnTo>
                  <a:lnTo>
                    <a:pt x="653859" y="849693"/>
                  </a:lnTo>
                  <a:lnTo>
                    <a:pt x="711593" y="810996"/>
                  </a:lnTo>
                  <a:lnTo>
                    <a:pt x="784720" y="788974"/>
                  </a:lnTo>
                  <a:lnTo>
                    <a:pt x="827062" y="785444"/>
                  </a:lnTo>
                  <a:lnTo>
                    <a:pt x="869391" y="788974"/>
                  </a:lnTo>
                  <a:lnTo>
                    <a:pt x="907884" y="797648"/>
                  </a:lnTo>
                  <a:lnTo>
                    <a:pt x="973315" y="828509"/>
                  </a:lnTo>
                  <a:lnTo>
                    <a:pt x="1023353" y="874077"/>
                  </a:lnTo>
                  <a:lnTo>
                    <a:pt x="1057986" y="930452"/>
                  </a:lnTo>
                  <a:lnTo>
                    <a:pt x="1077239" y="993698"/>
                  </a:lnTo>
                  <a:lnTo>
                    <a:pt x="1081087" y="1026668"/>
                  </a:lnTo>
                  <a:lnTo>
                    <a:pt x="1081087" y="744385"/>
                  </a:lnTo>
                  <a:lnTo>
                    <a:pt x="1046276" y="717677"/>
                  </a:lnTo>
                  <a:lnTo>
                    <a:pt x="983284" y="684288"/>
                  </a:lnTo>
                  <a:lnTo>
                    <a:pt x="910209" y="662038"/>
                  </a:lnTo>
                  <a:lnTo>
                    <a:pt x="869899" y="655624"/>
                  </a:lnTo>
                  <a:lnTo>
                    <a:pt x="827062" y="652602"/>
                  </a:lnTo>
                  <a:lnTo>
                    <a:pt x="784225" y="655624"/>
                  </a:lnTo>
                  <a:lnTo>
                    <a:pt x="743902" y="662038"/>
                  </a:lnTo>
                  <a:lnTo>
                    <a:pt x="706107" y="671664"/>
                  </a:lnTo>
                  <a:lnTo>
                    <a:pt x="638073" y="699681"/>
                  </a:lnTo>
                  <a:lnTo>
                    <a:pt x="580123" y="738035"/>
                  </a:lnTo>
                  <a:lnTo>
                    <a:pt x="532244" y="785037"/>
                  </a:lnTo>
                  <a:lnTo>
                    <a:pt x="494449" y="839063"/>
                  </a:lnTo>
                  <a:lnTo>
                    <a:pt x="466737" y="898461"/>
                  </a:lnTo>
                  <a:lnTo>
                    <a:pt x="449122" y="961466"/>
                  </a:lnTo>
                  <a:lnTo>
                    <a:pt x="441540" y="1026668"/>
                  </a:lnTo>
                  <a:lnTo>
                    <a:pt x="441566" y="1059878"/>
                  </a:lnTo>
                  <a:lnTo>
                    <a:pt x="449097" y="1124673"/>
                  </a:lnTo>
                  <a:lnTo>
                    <a:pt x="466737" y="1187729"/>
                  </a:lnTo>
                  <a:lnTo>
                    <a:pt x="494449" y="1247051"/>
                  </a:lnTo>
                  <a:lnTo>
                    <a:pt x="508571" y="1269276"/>
                  </a:lnTo>
                  <a:lnTo>
                    <a:pt x="17945" y="1758784"/>
                  </a:lnTo>
                  <a:lnTo>
                    <a:pt x="0" y="1792986"/>
                  </a:lnTo>
                  <a:lnTo>
                    <a:pt x="4813" y="1830336"/>
                  </a:lnTo>
                  <a:lnTo>
                    <a:pt x="27965" y="1860003"/>
                  </a:lnTo>
                  <a:lnTo>
                    <a:pt x="65049" y="1871103"/>
                  </a:lnTo>
                  <a:lnTo>
                    <a:pt x="77647" y="1869782"/>
                  </a:lnTo>
                  <a:lnTo>
                    <a:pt x="89801" y="1865960"/>
                  </a:lnTo>
                  <a:lnTo>
                    <a:pt x="101053" y="1859889"/>
                  </a:lnTo>
                  <a:lnTo>
                    <a:pt x="110934" y="1851774"/>
                  </a:lnTo>
                  <a:lnTo>
                    <a:pt x="600786" y="1363027"/>
                  </a:lnTo>
                  <a:lnTo>
                    <a:pt x="607834" y="1368183"/>
                  </a:lnTo>
                  <a:lnTo>
                    <a:pt x="670839" y="1401419"/>
                  </a:lnTo>
                  <a:lnTo>
                    <a:pt x="743902" y="1423492"/>
                  </a:lnTo>
                  <a:lnTo>
                    <a:pt x="784225" y="1429816"/>
                  </a:lnTo>
                  <a:lnTo>
                    <a:pt x="827062" y="1432737"/>
                  </a:lnTo>
                  <a:lnTo>
                    <a:pt x="869899" y="1429816"/>
                  </a:lnTo>
                  <a:lnTo>
                    <a:pt x="910209" y="1423492"/>
                  </a:lnTo>
                  <a:lnTo>
                    <a:pt x="948004" y="1413954"/>
                  </a:lnTo>
                  <a:lnTo>
                    <a:pt x="1016038" y="1386090"/>
                  </a:lnTo>
                  <a:lnTo>
                    <a:pt x="1073988" y="1347889"/>
                  </a:lnTo>
                  <a:lnTo>
                    <a:pt x="1121765" y="1301102"/>
                  </a:lnTo>
                  <a:lnTo>
                    <a:pt x="1132662" y="1286954"/>
                  </a:lnTo>
                  <a:lnTo>
                    <a:pt x="1502232" y="1490599"/>
                  </a:lnTo>
                  <a:lnTo>
                    <a:pt x="1498142" y="1503260"/>
                  </a:lnTo>
                  <a:lnTo>
                    <a:pt x="1490599" y="1535087"/>
                  </a:lnTo>
                  <a:lnTo>
                    <a:pt x="1485519" y="1567599"/>
                  </a:lnTo>
                  <a:lnTo>
                    <a:pt x="1482979" y="1600288"/>
                  </a:lnTo>
                  <a:lnTo>
                    <a:pt x="1482979" y="1633499"/>
                  </a:lnTo>
                  <a:lnTo>
                    <a:pt x="1490446" y="1698294"/>
                  </a:lnTo>
                  <a:lnTo>
                    <a:pt x="1508023" y="1761350"/>
                  </a:lnTo>
                  <a:lnTo>
                    <a:pt x="1535671" y="1820672"/>
                  </a:lnTo>
                  <a:lnTo>
                    <a:pt x="1573403" y="1874608"/>
                  </a:lnTo>
                  <a:lnTo>
                    <a:pt x="1621205" y="1921510"/>
                  </a:lnTo>
                  <a:lnTo>
                    <a:pt x="1679117" y="1959711"/>
                  </a:lnTo>
                  <a:lnTo>
                    <a:pt x="1747100" y="1987575"/>
                  </a:lnTo>
                  <a:lnTo>
                    <a:pt x="1784883" y="1997113"/>
                  </a:lnTo>
                  <a:lnTo>
                    <a:pt x="1825193" y="2003437"/>
                  </a:lnTo>
                  <a:lnTo>
                    <a:pt x="1868030" y="2006358"/>
                  </a:lnTo>
                  <a:lnTo>
                    <a:pt x="1910867" y="2003437"/>
                  </a:lnTo>
                  <a:lnTo>
                    <a:pt x="1951177" y="1997113"/>
                  </a:lnTo>
                  <a:lnTo>
                    <a:pt x="1988972" y="1987575"/>
                  </a:lnTo>
                  <a:lnTo>
                    <a:pt x="2057006" y="1959711"/>
                  </a:lnTo>
                  <a:lnTo>
                    <a:pt x="2114969" y="1921510"/>
                  </a:lnTo>
                  <a:lnTo>
                    <a:pt x="2162733" y="1874723"/>
                  </a:lnTo>
                  <a:lnTo>
                    <a:pt x="2200630" y="1820672"/>
                  </a:lnTo>
                  <a:lnTo>
                    <a:pt x="2228354" y="1761350"/>
                  </a:lnTo>
                  <a:lnTo>
                    <a:pt x="2245995" y="1698294"/>
                  </a:lnTo>
                  <a:lnTo>
                    <a:pt x="2253526" y="1633499"/>
                  </a:lnTo>
                  <a:lnTo>
                    <a:pt x="2253551" y="1600288"/>
                  </a:lnTo>
                  <a:lnTo>
                    <a:pt x="2251037" y="1567599"/>
                  </a:lnTo>
                  <a:lnTo>
                    <a:pt x="2238425" y="1503260"/>
                  </a:lnTo>
                  <a:lnTo>
                    <a:pt x="2215756" y="1441818"/>
                  </a:lnTo>
                  <a:lnTo>
                    <a:pt x="2186140" y="1389862"/>
                  </a:lnTo>
                  <a:lnTo>
                    <a:pt x="2661615" y="913371"/>
                  </a:lnTo>
                  <a:lnTo>
                    <a:pt x="2699385" y="936802"/>
                  </a:lnTo>
                  <a:lnTo>
                    <a:pt x="2767457" y="964692"/>
                  </a:lnTo>
                  <a:lnTo>
                    <a:pt x="2805277" y="974242"/>
                  </a:lnTo>
                  <a:lnTo>
                    <a:pt x="2845612" y="980579"/>
                  </a:lnTo>
                  <a:lnTo>
                    <a:pt x="2888475" y="983500"/>
                  </a:lnTo>
                  <a:lnTo>
                    <a:pt x="2931261" y="980579"/>
                  </a:lnTo>
                  <a:lnTo>
                    <a:pt x="2971558" y="974255"/>
                  </a:lnTo>
                  <a:lnTo>
                    <a:pt x="3009328" y="964717"/>
                  </a:lnTo>
                  <a:lnTo>
                    <a:pt x="3077451" y="936802"/>
                  </a:lnTo>
                  <a:lnTo>
                    <a:pt x="3135401" y="898550"/>
                  </a:lnTo>
                  <a:lnTo>
                    <a:pt x="3183280" y="851598"/>
                  </a:lnTo>
                  <a:lnTo>
                    <a:pt x="3221075" y="797610"/>
                  </a:lnTo>
                  <a:lnTo>
                    <a:pt x="3248799" y="738238"/>
                  </a:lnTo>
                  <a:lnTo>
                    <a:pt x="3266427" y="675170"/>
                  </a:lnTo>
                  <a:lnTo>
                    <a:pt x="3273958" y="610438"/>
                  </a:lnTo>
                  <a:lnTo>
                    <a:pt x="3273920" y="576224"/>
                  </a:lnTo>
                  <a:lnTo>
                    <a:pt x="3266427" y="512038"/>
                  </a:lnTo>
                  <a:lnTo>
                    <a:pt x="3248799" y="448983"/>
                  </a:lnTo>
                  <a:lnTo>
                    <a:pt x="3221075" y="389686"/>
                  </a:lnTo>
                  <a:lnTo>
                    <a:pt x="3207118" y="367779"/>
                  </a:lnTo>
                  <a:lnTo>
                    <a:pt x="3463302" y="111594"/>
                  </a:lnTo>
                  <a:lnTo>
                    <a:pt x="3481908" y="79883"/>
                  </a:lnTo>
                  <a:close/>
                </a:path>
                <a:path w="5047615" h="6043930">
                  <a:moveTo>
                    <a:pt x="4244632" y="4328871"/>
                  </a:moveTo>
                  <a:lnTo>
                    <a:pt x="4242295" y="4290771"/>
                  </a:lnTo>
                  <a:lnTo>
                    <a:pt x="4238460" y="4252671"/>
                  </a:lnTo>
                  <a:lnTo>
                    <a:pt x="4233151" y="4201871"/>
                  </a:lnTo>
                  <a:lnTo>
                    <a:pt x="4226407" y="4163771"/>
                  </a:lnTo>
                  <a:lnTo>
                    <a:pt x="4218279" y="4125671"/>
                  </a:lnTo>
                  <a:lnTo>
                    <a:pt x="4208780" y="4087571"/>
                  </a:lnTo>
                  <a:lnTo>
                    <a:pt x="4197972" y="4049471"/>
                  </a:lnTo>
                  <a:lnTo>
                    <a:pt x="4185894" y="4011371"/>
                  </a:lnTo>
                  <a:lnTo>
                    <a:pt x="4172559" y="3973271"/>
                  </a:lnTo>
                  <a:lnTo>
                    <a:pt x="4158030" y="3947871"/>
                  </a:lnTo>
                  <a:lnTo>
                    <a:pt x="4142346" y="3909771"/>
                  </a:lnTo>
                  <a:lnTo>
                    <a:pt x="4125518" y="3884371"/>
                  </a:lnTo>
                  <a:lnTo>
                    <a:pt x="4107611" y="3846271"/>
                  </a:lnTo>
                  <a:lnTo>
                    <a:pt x="4106811" y="3845204"/>
                  </a:lnTo>
                  <a:lnTo>
                    <a:pt x="4106811" y="4328871"/>
                  </a:lnTo>
                  <a:lnTo>
                    <a:pt x="4106202" y="4366971"/>
                  </a:lnTo>
                  <a:lnTo>
                    <a:pt x="4104322" y="4405071"/>
                  </a:lnTo>
                  <a:lnTo>
                    <a:pt x="4101198" y="4430471"/>
                  </a:lnTo>
                  <a:lnTo>
                    <a:pt x="4096804" y="4468571"/>
                  </a:lnTo>
                  <a:lnTo>
                    <a:pt x="4091152" y="4493971"/>
                  </a:lnTo>
                  <a:lnTo>
                    <a:pt x="4084256" y="4532071"/>
                  </a:lnTo>
                  <a:lnTo>
                    <a:pt x="4076090" y="4557471"/>
                  </a:lnTo>
                  <a:lnTo>
                    <a:pt x="4066667" y="4595571"/>
                  </a:lnTo>
                  <a:lnTo>
                    <a:pt x="4055986" y="4620971"/>
                  </a:lnTo>
                  <a:lnTo>
                    <a:pt x="4044048" y="4646371"/>
                  </a:lnTo>
                  <a:lnTo>
                    <a:pt x="4030853" y="4684471"/>
                  </a:lnTo>
                  <a:lnTo>
                    <a:pt x="4016400" y="4709871"/>
                  </a:lnTo>
                  <a:lnTo>
                    <a:pt x="4000690" y="4735271"/>
                  </a:lnTo>
                  <a:lnTo>
                    <a:pt x="3983710" y="4773371"/>
                  </a:lnTo>
                  <a:lnTo>
                    <a:pt x="3945991" y="4824171"/>
                  </a:lnTo>
                  <a:lnTo>
                    <a:pt x="3903243" y="4874971"/>
                  </a:lnTo>
                  <a:lnTo>
                    <a:pt x="3855453" y="4913071"/>
                  </a:lnTo>
                  <a:lnTo>
                    <a:pt x="3829672" y="4938471"/>
                  </a:lnTo>
                  <a:lnTo>
                    <a:pt x="3802634" y="4963871"/>
                  </a:lnTo>
                  <a:lnTo>
                    <a:pt x="3774338" y="4976571"/>
                  </a:lnTo>
                  <a:lnTo>
                    <a:pt x="3744772" y="5001971"/>
                  </a:lnTo>
                  <a:lnTo>
                    <a:pt x="3713950" y="5014671"/>
                  </a:lnTo>
                  <a:lnTo>
                    <a:pt x="3681882" y="5027371"/>
                  </a:lnTo>
                  <a:lnTo>
                    <a:pt x="3648545" y="5052771"/>
                  </a:lnTo>
                  <a:lnTo>
                    <a:pt x="3613937" y="5065471"/>
                  </a:lnTo>
                  <a:lnTo>
                    <a:pt x="3578085" y="5078171"/>
                  </a:lnTo>
                  <a:lnTo>
                    <a:pt x="3540976" y="5078171"/>
                  </a:lnTo>
                  <a:lnTo>
                    <a:pt x="3502596" y="5090871"/>
                  </a:lnTo>
                  <a:lnTo>
                    <a:pt x="3462959" y="5103571"/>
                  </a:lnTo>
                  <a:lnTo>
                    <a:pt x="3379914" y="5103571"/>
                  </a:lnTo>
                  <a:lnTo>
                    <a:pt x="3336506" y="5116271"/>
                  </a:lnTo>
                  <a:lnTo>
                    <a:pt x="3293135" y="5103571"/>
                  </a:lnTo>
                  <a:lnTo>
                    <a:pt x="3210179" y="5103571"/>
                  </a:lnTo>
                  <a:lnTo>
                    <a:pt x="3170593" y="5090871"/>
                  </a:lnTo>
                  <a:lnTo>
                    <a:pt x="3132251" y="5078171"/>
                  </a:lnTo>
                  <a:lnTo>
                    <a:pt x="3095167" y="5078171"/>
                  </a:lnTo>
                  <a:lnTo>
                    <a:pt x="3059353" y="5065471"/>
                  </a:lnTo>
                  <a:lnTo>
                    <a:pt x="3024784" y="5052771"/>
                  </a:lnTo>
                  <a:lnTo>
                    <a:pt x="2991472" y="5027371"/>
                  </a:lnTo>
                  <a:lnTo>
                    <a:pt x="2959430" y="5014671"/>
                  </a:lnTo>
                  <a:lnTo>
                    <a:pt x="2928632" y="5001971"/>
                  </a:lnTo>
                  <a:lnTo>
                    <a:pt x="2899092" y="4976571"/>
                  </a:lnTo>
                  <a:lnTo>
                    <a:pt x="2870809" y="4963871"/>
                  </a:lnTo>
                  <a:lnTo>
                    <a:pt x="2843784" y="4938471"/>
                  </a:lnTo>
                  <a:lnTo>
                    <a:pt x="2818028" y="4913071"/>
                  </a:lnTo>
                  <a:lnTo>
                    <a:pt x="2793517" y="4900371"/>
                  </a:lnTo>
                  <a:lnTo>
                    <a:pt x="2748267" y="4849571"/>
                  </a:lnTo>
                  <a:lnTo>
                    <a:pt x="2708046" y="4798771"/>
                  </a:lnTo>
                  <a:lnTo>
                    <a:pt x="2672854" y="4735271"/>
                  </a:lnTo>
                  <a:lnTo>
                    <a:pt x="2657132" y="4709871"/>
                  </a:lnTo>
                  <a:lnTo>
                    <a:pt x="2642679" y="4684471"/>
                  </a:lnTo>
                  <a:lnTo>
                    <a:pt x="2629484" y="4646371"/>
                  </a:lnTo>
                  <a:lnTo>
                    <a:pt x="2617546" y="4620971"/>
                  </a:lnTo>
                  <a:lnTo>
                    <a:pt x="2606865" y="4595571"/>
                  </a:lnTo>
                  <a:lnTo>
                    <a:pt x="2597429" y="4557471"/>
                  </a:lnTo>
                  <a:lnTo>
                    <a:pt x="2589263" y="4532071"/>
                  </a:lnTo>
                  <a:lnTo>
                    <a:pt x="2582354" y="4493971"/>
                  </a:lnTo>
                  <a:lnTo>
                    <a:pt x="2576690" y="4468571"/>
                  </a:lnTo>
                  <a:lnTo>
                    <a:pt x="2572296" y="4430471"/>
                  </a:lnTo>
                  <a:lnTo>
                    <a:pt x="2569159" y="4405071"/>
                  </a:lnTo>
                  <a:lnTo>
                    <a:pt x="2567267" y="4366971"/>
                  </a:lnTo>
                  <a:lnTo>
                    <a:pt x="2566644" y="4328871"/>
                  </a:lnTo>
                  <a:lnTo>
                    <a:pt x="2567267" y="4303471"/>
                  </a:lnTo>
                  <a:lnTo>
                    <a:pt x="2569159" y="4265371"/>
                  </a:lnTo>
                  <a:lnTo>
                    <a:pt x="2572296" y="4239971"/>
                  </a:lnTo>
                  <a:lnTo>
                    <a:pt x="2576690" y="4201871"/>
                  </a:lnTo>
                  <a:lnTo>
                    <a:pt x="2582354" y="4176471"/>
                  </a:lnTo>
                  <a:lnTo>
                    <a:pt x="2589263" y="4138371"/>
                  </a:lnTo>
                  <a:lnTo>
                    <a:pt x="2597429" y="4112971"/>
                  </a:lnTo>
                  <a:lnTo>
                    <a:pt x="2606865" y="4074871"/>
                  </a:lnTo>
                  <a:lnTo>
                    <a:pt x="2617546" y="4049471"/>
                  </a:lnTo>
                  <a:lnTo>
                    <a:pt x="2629484" y="4011371"/>
                  </a:lnTo>
                  <a:lnTo>
                    <a:pt x="2642679" y="3985971"/>
                  </a:lnTo>
                  <a:lnTo>
                    <a:pt x="2657132" y="3960571"/>
                  </a:lnTo>
                  <a:lnTo>
                    <a:pt x="2672854" y="3935171"/>
                  </a:lnTo>
                  <a:lnTo>
                    <a:pt x="2689822" y="3897071"/>
                  </a:lnTo>
                  <a:lnTo>
                    <a:pt x="2727528" y="3846271"/>
                  </a:lnTo>
                  <a:lnTo>
                    <a:pt x="2770263" y="3795471"/>
                  </a:lnTo>
                  <a:lnTo>
                    <a:pt x="2818028" y="3744671"/>
                  </a:lnTo>
                  <a:lnTo>
                    <a:pt x="2843784" y="3731971"/>
                  </a:lnTo>
                  <a:lnTo>
                    <a:pt x="2870809" y="3706571"/>
                  </a:lnTo>
                  <a:lnTo>
                    <a:pt x="2899092" y="3693871"/>
                  </a:lnTo>
                  <a:lnTo>
                    <a:pt x="2928632" y="3668471"/>
                  </a:lnTo>
                  <a:lnTo>
                    <a:pt x="2959430" y="3655771"/>
                  </a:lnTo>
                  <a:lnTo>
                    <a:pt x="2991472" y="3630371"/>
                  </a:lnTo>
                  <a:lnTo>
                    <a:pt x="3024784" y="3617671"/>
                  </a:lnTo>
                  <a:lnTo>
                    <a:pt x="3059353" y="3604971"/>
                  </a:lnTo>
                  <a:lnTo>
                    <a:pt x="3095167" y="3592271"/>
                  </a:lnTo>
                  <a:lnTo>
                    <a:pt x="3132251" y="3592271"/>
                  </a:lnTo>
                  <a:lnTo>
                    <a:pt x="3170593" y="3579571"/>
                  </a:lnTo>
                  <a:lnTo>
                    <a:pt x="3210179" y="3566871"/>
                  </a:lnTo>
                  <a:lnTo>
                    <a:pt x="3251035" y="3566871"/>
                  </a:lnTo>
                  <a:lnTo>
                    <a:pt x="3293135" y="3554171"/>
                  </a:lnTo>
                  <a:lnTo>
                    <a:pt x="3379863" y="3554171"/>
                  </a:lnTo>
                  <a:lnTo>
                    <a:pt x="3421977" y="3566871"/>
                  </a:lnTo>
                  <a:lnTo>
                    <a:pt x="3462832" y="3566871"/>
                  </a:lnTo>
                  <a:lnTo>
                    <a:pt x="3502418" y="3579571"/>
                  </a:lnTo>
                  <a:lnTo>
                    <a:pt x="3540760" y="3579571"/>
                  </a:lnTo>
                  <a:lnTo>
                    <a:pt x="3577856" y="3592271"/>
                  </a:lnTo>
                  <a:lnTo>
                    <a:pt x="3613683" y="3604971"/>
                  </a:lnTo>
                  <a:lnTo>
                    <a:pt x="3648252" y="3617671"/>
                  </a:lnTo>
                  <a:lnTo>
                    <a:pt x="3681577" y="3630371"/>
                  </a:lnTo>
                  <a:lnTo>
                    <a:pt x="3713632" y="3655771"/>
                  </a:lnTo>
                  <a:lnTo>
                    <a:pt x="3744442" y="3668471"/>
                  </a:lnTo>
                  <a:lnTo>
                    <a:pt x="3773995" y="3693871"/>
                  </a:lnTo>
                  <a:lnTo>
                    <a:pt x="3802291" y="3706571"/>
                  </a:lnTo>
                  <a:lnTo>
                    <a:pt x="3829329" y="3731971"/>
                  </a:lnTo>
                  <a:lnTo>
                    <a:pt x="3879634" y="3770071"/>
                  </a:lnTo>
                  <a:lnTo>
                    <a:pt x="3924909" y="3820871"/>
                  </a:lnTo>
                  <a:lnTo>
                    <a:pt x="3965168" y="3871671"/>
                  </a:lnTo>
                  <a:lnTo>
                    <a:pt x="4000398" y="3935171"/>
                  </a:lnTo>
                  <a:lnTo>
                    <a:pt x="4016121" y="3960571"/>
                  </a:lnTo>
                  <a:lnTo>
                    <a:pt x="4030599" y="3985971"/>
                  </a:lnTo>
                  <a:lnTo>
                    <a:pt x="4043807" y="4011371"/>
                  </a:lnTo>
                  <a:lnTo>
                    <a:pt x="4055770" y="4049471"/>
                  </a:lnTo>
                  <a:lnTo>
                    <a:pt x="4066476" y="4074871"/>
                  </a:lnTo>
                  <a:lnTo>
                    <a:pt x="4075912" y="4112971"/>
                  </a:lnTo>
                  <a:lnTo>
                    <a:pt x="4084104" y="4138371"/>
                  </a:lnTo>
                  <a:lnTo>
                    <a:pt x="4091025" y="4176471"/>
                  </a:lnTo>
                  <a:lnTo>
                    <a:pt x="4096702" y="4201871"/>
                  </a:lnTo>
                  <a:lnTo>
                    <a:pt x="4101109" y="4239971"/>
                  </a:lnTo>
                  <a:lnTo>
                    <a:pt x="4104271" y="4265371"/>
                  </a:lnTo>
                  <a:lnTo>
                    <a:pt x="4106176" y="4303471"/>
                  </a:lnTo>
                  <a:lnTo>
                    <a:pt x="4106811" y="4328871"/>
                  </a:lnTo>
                  <a:lnTo>
                    <a:pt x="4106811" y="3845204"/>
                  </a:lnTo>
                  <a:lnTo>
                    <a:pt x="4088663" y="3820871"/>
                  </a:lnTo>
                  <a:lnTo>
                    <a:pt x="4068686" y="3795471"/>
                  </a:lnTo>
                  <a:lnTo>
                    <a:pt x="4047744" y="3757371"/>
                  </a:lnTo>
                  <a:lnTo>
                    <a:pt x="4025862" y="3731971"/>
                  </a:lnTo>
                  <a:lnTo>
                    <a:pt x="4003090" y="3706571"/>
                  </a:lnTo>
                  <a:lnTo>
                    <a:pt x="3979456" y="3681171"/>
                  </a:lnTo>
                  <a:lnTo>
                    <a:pt x="3955008" y="3668471"/>
                  </a:lnTo>
                  <a:lnTo>
                    <a:pt x="3929761" y="3643071"/>
                  </a:lnTo>
                  <a:lnTo>
                    <a:pt x="3903789" y="3617671"/>
                  </a:lnTo>
                  <a:lnTo>
                    <a:pt x="3877094" y="3604971"/>
                  </a:lnTo>
                  <a:lnTo>
                    <a:pt x="3849738" y="3579571"/>
                  </a:lnTo>
                  <a:lnTo>
                    <a:pt x="3793172" y="3554171"/>
                  </a:lnTo>
                  <a:lnTo>
                    <a:pt x="3764038" y="3528771"/>
                  </a:lnTo>
                  <a:lnTo>
                    <a:pt x="3734397" y="3516071"/>
                  </a:lnTo>
                  <a:lnTo>
                    <a:pt x="3642741" y="3477971"/>
                  </a:lnTo>
                  <a:lnTo>
                    <a:pt x="3611422" y="3477971"/>
                  </a:lnTo>
                  <a:lnTo>
                    <a:pt x="3547834" y="3452571"/>
                  </a:lnTo>
                  <a:lnTo>
                    <a:pt x="3515652" y="3452571"/>
                  </a:lnTo>
                  <a:lnTo>
                    <a:pt x="3483254" y="3439871"/>
                  </a:lnTo>
                  <a:lnTo>
                    <a:pt x="3417976" y="3439871"/>
                  </a:lnTo>
                  <a:lnTo>
                    <a:pt x="3385185" y="3427171"/>
                  </a:lnTo>
                  <a:lnTo>
                    <a:pt x="3286607" y="3427171"/>
                  </a:lnTo>
                  <a:lnTo>
                    <a:pt x="3253816" y="3439871"/>
                  </a:lnTo>
                  <a:lnTo>
                    <a:pt x="3188538" y="3439871"/>
                  </a:lnTo>
                  <a:lnTo>
                    <a:pt x="3156153" y="3452571"/>
                  </a:lnTo>
                  <a:lnTo>
                    <a:pt x="3123958" y="3452571"/>
                  </a:lnTo>
                  <a:lnTo>
                    <a:pt x="3060369" y="3477971"/>
                  </a:lnTo>
                  <a:lnTo>
                    <a:pt x="3029051" y="3477971"/>
                  </a:lnTo>
                  <a:lnTo>
                    <a:pt x="2937395" y="3516071"/>
                  </a:lnTo>
                  <a:lnTo>
                    <a:pt x="2907754" y="3528771"/>
                  </a:lnTo>
                  <a:lnTo>
                    <a:pt x="2878620" y="3554171"/>
                  </a:lnTo>
                  <a:lnTo>
                    <a:pt x="2822054" y="3579571"/>
                  </a:lnTo>
                  <a:lnTo>
                    <a:pt x="2794698" y="3604971"/>
                  </a:lnTo>
                  <a:lnTo>
                    <a:pt x="2768015" y="3617671"/>
                  </a:lnTo>
                  <a:lnTo>
                    <a:pt x="2742031" y="3643071"/>
                  </a:lnTo>
                  <a:lnTo>
                    <a:pt x="2716784" y="3668471"/>
                  </a:lnTo>
                  <a:lnTo>
                    <a:pt x="2692336" y="3681171"/>
                  </a:lnTo>
                  <a:lnTo>
                    <a:pt x="2668701" y="3706571"/>
                  </a:lnTo>
                  <a:lnTo>
                    <a:pt x="2645930" y="3731971"/>
                  </a:lnTo>
                  <a:lnTo>
                    <a:pt x="2624048" y="3757371"/>
                  </a:lnTo>
                  <a:lnTo>
                    <a:pt x="2603106" y="3795471"/>
                  </a:lnTo>
                  <a:lnTo>
                    <a:pt x="2583142" y="3820871"/>
                  </a:lnTo>
                  <a:lnTo>
                    <a:pt x="2564180" y="3846271"/>
                  </a:lnTo>
                  <a:lnTo>
                    <a:pt x="2546273" y="3884371"/>
                  </a:lnTo>
                  <a:lnTo>
                    <a:pt x="2529446" y="3909771"/>
                  </a:lnTo>
                  <a:lnTo>
                    <a:pt x="2513761" y="3947871"/>
                  </a:lnTo>
                  <a:lnTo>
                    <a:pt x="2499233" y="3973271"/>
                  </a:lnTo>
                  <a:lnTo>
                    <a:pt x="2485898" y="4011371"/>
                  </a:lnTo>
                  <a:lnTo>
                    <a:pt x="2473820" y="4049471"/>
                  </a:lnTo>
                  <a:lnTo>
                    <a:pt x="2463012" y="4087571"/>
                  </a:lnTo>
                  <a:lnTo>
                    <a:pt x="2453513" y="4125671"/>
                  </a:lnTo>
                  <a:lnTo>
                    <a:pt x="2445385" y="4163771"/>
                  </a:lnTo>
                  <a:lnTo>
                    <a:pt x="2438641" y="4201871"/>
                  </a:lnTo>
                  <a:lnTo>
                    <a:pt x="2433332" y="4252671"/>
                  </a:lnTo>
                  <a:lnTo>
                    <a:pt x="2429497" y="4290771"/>
                  </a:lnTo>
                  <a:lnTo>
                    <a:pt x="2427160" y="4328871"/>
                  </a:lnTo>
                  <a:lnTo>
                    <a:pt x="2428417" y="4379671"/>
                  </a:lnTo>
                  <a:lnTo>
                    <a:pt x="2432177" y="4430471"/>
                  </a:lnTo>
                  <a:lnTo>
                    <a:pt x="2438336" y="4481271"/>
                  </a:lnTo>
                  <a:lnTo>
                    <a:pt x="2446871" y="4519371"/>
                  </a:lnTo>
                  <a:lnTo>
                    <a:pt x="2457691" y="4570171"/>
                  </a:lnTo>
                  <a:lnTo>
                    <a:pt x="2470747" y="4608271"/>
                  </a:lnTo>
                  <a:lnTo>
                    <a:pt x="2485961" y="4659071"/>
                  </a:lnTo>
                  <a:lnTo>
                    <a:pt x="2503297" y="4697171"/>
                  </a:lnTo>
                  <a:lnTo>
                    <a:pt x="2522664" y="4735271"/>
                  </a:lnTo>
                  <a:lnTo>
                    <a:pt x="2544000" y="4786071"/>
                  </a:lnTo>
                  <a:lnTo>
                    <a:pt x="2567254" y="4824171"/>
                  </a:lnTo>
                  <a:lnTo>
                    <a:pt x="2592362" y="4862271"/>
                  </a:lnTo>
                  <a:lnTo>
                    <a:pt x="2619260" y="4887671"/>
                  </a:lnTo>
                  <a:lnTo>
                    <a:pt x="2647873" y="4925771"/>
                  </a:lnTo>
                  <a:lnTo>
                    <a:pt x="2678150" y="4963871"/>
                  </a:lnTo>
                  <a:lnTo>
                    <a:pt x="2710027" y="4989271"/>
                  </a:lnTo>
                  <a:lnTo>
                    <a:pt x="2743428" y="5027371"/>
                  </a:lnTo>
                  <a:lnTo>
                    <a:pt x="2778302" y="5052771"/>
                  </a:lnTo>
                  <a:lnTo>
                    <a:pt x="2814586" y="5078171"/>
                  </a:lnTo>
                  <a:lnTo>
                    <a:pt x="2852204" y="5103571"/>
                  </a:lnTo>
                  <a:lnTo>
                    <a:pt x="2891117" y="5128971"/>
                  </a:lnTo>
                  <a:lnTo>
                    <a:pt x="2931223" y="5154371"/>
                  </a:lnTo>
                  <a:lnTo>
                    <a:pt x="3014853" y="5179771"/>
                  </a:lnTo>
                  <a:lnTo>
                    <a:pt x="3058236" y="5205171"/>
                  </a:lnTo>
                  <a:lnTo>
                    <a:pt x="3102584" y="5217871"/>
                  </a:lnTo>
                  <a:lnTo>
                    <a:pt x="3147822" y="5217871"/>
                  </a:lnTo>
                  <a:lnTo>
                    <a:pt x="3240748" y="5243271"/>
                  </a:lnTo>
                  <a:lnTo>
                    <a:pt x="3432251" y="5243271"/>
                  </a:lnTo>
                  <a:lnTo>
                    <a:pt x="3525177" y="5217871"/>
                  </a:lnTo>
                  <a:lnTo>
                    <a:pt x="3570414" y="5217871"/>
                  </a:lnTo>
                  <a:lnTo>
                    <a:pt x="3614750" y="5205171"/>
                  </a:lnTo>
                  <a:lnTo>
                    <a:pt x="3658133" y="5179771"/>
                  </a:lnTo>
                  <a:lnTo>
                    <a:pt x="3741737" y="5154371"/>
                  </a:lnTo>
                  <a:lnTo>
                    <a:pt x="3781844" y="5128971"/>
                  </a:lnTo>
                  <a:lnTo>
                    <a:pt x="3801287" y="5116271"/>
                  </a:lnTo>
                  <a:lnTo>
                    <a:pt x="3820731" y="5103571"/>
                  </a:lnTo>
                  <a:lnTo>
                    <a:pt x="3858349" y="5078171"/>
                  </a:lnTo>
                  <a:lnTo>
                    <a:pt x="3894607" y="5052771"/>
                  </a:lnTo>
                  <a:lnTo>
                    <a:pt x="3929456" y="5027371"/>
                  </a:lnTo>
                  <a:lnTo>
                    <a:pt x="3962844" y="4989271"/>
                  </a:lnTo>
                  <a:lnTo>
                    <a:pt x="3994683" y="4963871"/>
                  </a:lnTo>
                  <a:lnTo>
                    <a:pt x="4024922" y="4925771"/>
                  </a:lnTo>
                  <a:lnTo>
                    <a:pt x="4053509" y="4887671"/>
                  </a:lnTo>
                  <a:lnTo>
                    <a:pt x="4080357" y="4862271"/>
                  </a:lnTo>
                  <a:lnTo>
                    <a:pt x="4105414" y="4824171"/>
                  </a:lnTo>
                  <a:lnTo>
                    <a:pt x="4128617" y="4786071"/>
                  </a:lnTo>
                  <a:lnTo>
                    <a:pt x="4149915" y="4735271"/>
                  </a:lnTo>
                  <a:lnTo>
                    <a:pt x="4169219" y="4697171"/>
                  </a:lnTo>
                  <a:lnTo>
                    <a:pt x="4186478" y="4659071"/>
                  </a:lnTo>
                  <a:lnTo>
                    <a:pt x="4201617" y="4608271"/>
                  </a:lnTo>
                  <a:lnTo>
                    <a:pt x="4214596" y="4570171"/>
                  </a:lnTo>
                  <a:lnTo>
                    <a:pt x="4225328" y="4519371"/>
                  </a:lnTo>
                  <a:lnTo>
                    <a:pt x="4233773" y="4481271"/>
                  </a:lnTo>
                  <a:lnTo>
                    <a:pt x="4239844" y="4430471"/>
                  </a:lnTo>
                  <a:lnTo>
                    <a:pt x="4243489" y="4379671"/>
                  </a:lnTo>
                  <a:lnTo>
                    <a:pt x="4244632" y="4328871"/>
                  </a:lnTo>
                  <a:close/>
                </a:path>
                <a:path w="5047615" h="6043930">
                  <a:moveTo>
                    <a:pt x="5047158" y="4049471"/>
                  </a:moveTo>
                  <a:lnTo>
                    <a:pt x="5028743" y="3985971"/>
                  </a:lnTo>
                  <a:lnTo>
                    <a:pt x="5003914" y="3947871"/>
                  </a:lnTo>
                  <a:lnTo>
                    <a:pt x="4971364" y="3909771"/>
                  </a:lnTo>
                  <a:lnTo>
                    <a:pt x="4932350" y="3884371"/>
                  </a:lnTo>
                  <a:lnTo>
                    <a:pt x="4918481" y="3880396"/>
                  </a:lnTo>
                  <a:lnTo>
                    <a:pt x="4918481" y="4074871"/>
                  </a:lnTo>
                  <a:lnTo>
                    <a:pt x="4918481" y="4595571"/>
                  </a:lnTo>
                  <a:lnTo>
                    <a:pt x="4911318" y="4620971"/>
                  </a:lnTo>
                  <a:lnTo>
                    <a:pt x="4895164" y="4646371"/>
                  </a:lnTo>
                  <a:lnTo>
                    <a:pt x="4871694" y="4659071"/>
                  </a:lnTo>
                  <a:lnTo>
                    <a:pt x="4842586" y="4671771"/>
                  </a:lnTo>
                  <a:lnTo>
                    <a:pt x="4643526" y="4671771"/>
                  </a:lnTo>
                  <a:lnTo>
                    <a:pt x="4621936" y="4697171"/>
                  </a:lnTo>
                  <a:lnTo>
                    <a:pt x="4608131" y="4722571"/>
                  </a:lnTo>
                  <a:lnTo>
                    <a:pt x="4591774" y="4773371"/>
                  </a:lnTo>
                  <a:lnTo>
                    <a:pt x="4573219" y="4824171"/>
                  </a:lnTo>
                  <a:lnTo>
                    <a:pt x="4552569" y="4862271"/>
                  </a:lnTo>
                  <a:lnTo>
                    <a:pt x="4529950" y="4913071"/>
                  </a:lnTo>
                  <a:lnTo>
                    <a:pt x="4505477" y="4963871"/>
                  </a:lnTo>
                  <a:lnTo>
                    <a:pt x="4498175" y="4989271"/>
                  </a:lnTo>
                  <a:lnTo>
                    <a:pt x="4497781" y="5001971"/>
                  </a:lnTo>
                  <a:lnTo>
                    <a:pt x="4503953" y="5027371"/>
                  </a:lnTo>
                  <a:lnTo>
                    <a:pt x="4516348" y="5040071"/>
                  </a:lnTo>
                  <a:lnTo>
                    <a:pt x="4635906" y="5167071"/>
                  </a:lnTo>
                  <a:lnTo>
                    <a:pt x="4652886" y="5192471"/>
                  </a:lnTo>
                  <a:lnTo>
                    <a:pt x="4658550" y="5217871"/>
                  </a:lnTo>
                  <a:lnTo>
                    <a:pt x="4652886" y="5243271"/>
                  </a:lnTo>
                  <a:lnTo>
                    <a:pt x="4635906" y="5268671"/>
                  </a:lnTo>
                  <a:lnTo>
                    <a:pt x="4273613" y="5636971"/>
                  </a:lnTo>
                  <a:lnTo>
                    <a:pt x="4237647" y="5649671"/>
                  </a:lnTo>
                  <a:lnTo>
                    <a:pt x="4202328" y="5649671"/>
                  </a:lnTo>
                  <a:lnTo>
                    <a:pt x="4167873" y="5636971"/>
                  </a:lnTo>
                  <a:lnTo>
                    <a:pt x="4134497" y="5611571"/>
                  </a:lnTo>
                  <a:lnTo>
                    <a:pt x="4102417" y="5573471"/>
                  </a:lnTo>
                  <a:lnTo>
                    <a:pt x="4071836" y="5535371"/>
                  </a:lnTo>
                  <a:lnTo>
                    <a:pt x="4042956" y="5509971"/>
                  </a:lnTo>
                  <a:lnTo>
                    <a:pt x="4026293" y="5497271"/>
                  </a:lnTo>
                  <a:lnTo>
                    <a:pt x="3965676" y="5497271"/>
                  </a:lnTo>
                  <a:lnTo>
                    <a:pt x="3918013" y="5522671"/>
                  </a:lnTo>
                  <a:lnTo>
                    <a:pt x="3819690" y="5573471"/>
                  </a:lnTo>
                  <a:lnTo>
                    <a:pt x="3769245" y="5586171"/>
                  </a:lnTo>
                  <a:lnTo>
                    <a:pt x="3718115" y="5611571"/>
                  </a:lnTo>
                  <a:lnTo>
                    <a:pt x="3689540" y="5624271"/>
                  </a:lnTo>
                  <a:lnTo>
                    <a:pt x="3674770" y="5649671"/>
                  </a:lnTo>
                  <a:lnTo>
                    <a:pt x="3669652" y="5700471"/>
                  </a:lnTo>
                  <a:lnTo>
                    <a:pt x="3670071" y="5738571"/>
                  </a:lnTo>
                  <a:lnTo>
                    <a:pt x="3671900" y="5789371"/>
                  </a:lnTo>
                  <a:lnTo>
                    <a:pt x="3671011" y="5840171"/>
                  </a:lnTo>
                  <a:lnTo>
                    <a:pt x="3664864" y="5865571"/>
                  </a:lnTo>
                  <a:lnTo>
                    <a:pt x="3648062" y="5890971"/>
                  </a:lnTo>
                  <a:lnTo>
                    <a:pt x="3623119" y="5916371"/>
                  </a:lnTo>
                  <a:lnTo>
                    <a:pt x="3049879" y="5916371"/>
                  </a:lnTo>
                  <a:lnTo>
                    <a:pt x="3024936" y="5890971"/>
                  </a:lnTo>
                  <a:lnTo>
                    <a:pt x="3008134" y="5865571"/>
                  </a:lnTo>
                  <a:lnTo>
                    <a:pt x="3001988" y="5840171"/>
                  </a:lnTo>
                  <a:lnTo>
                    <a:pt x="3001988" y="5675071"/>
                  </a:lnTo>
                  <a:lnTo>
                    <a:pt x="2998533" y="5649671"/>
                  </a:lnTo>
                  <a:lnTo>
                    <a:pt x="2993694" y="5636971"/>
                  </a:lnTo>
                  <a:lnTo>
                    <a:pt x="2988856" y="5624271"/>
                  </a:lnTo>
                  <a:lnTo>
                    <a:pt x="2973971" y="5611571"/>
                  </a:lnTo>
                  <a:lnTo>
                    <a:pt x="2954896" y="5611571"/>
                  </a:lnTo>
                  <a:lnTo>
                    <a:pt x="2906801" y="5586171"/>
                  </a:lnTo>
                  <a:lnTo>
                    <a:pt x="2860027" y="5573471"/>
                  </a:lnTo>
                  <a:lnTo>
                    <a:pt x="2814053" y="5548071"/>
                  </a:lnTo>
                  <a:lnTo>
                    <a:pt x="2768384" y="5535371"/>
                  </a:lnTo>
                  <a:lnTo>
                    <a:pt x="2722511" y="5509971"/>
                  </a:lnTo>
                  <a:lnTo>
                    <a:pt x="2675928" y="5497271"/>
                  </a:lnTo>
                  <a:lnTo>
                    <a:pt x="2639682" y="5509971"/>
                  </a:lnTo>
                  <a:lnTo>
                    <a:pt x="2603335" y="5535371"/>
                  </a:lnTo>
                  <a:lnTo>
                    <a:pt x="2529941" y="5611571"/>
                  </a:lnTo>
                  <a:lnTo>
                    <a:pt x="2492692" y="5649671"/>
                  </a:lnTo>
                  <a:lnTo>
                    <a:pt x="2454935" y="5662371"/>
                  </a:lnTo>
                  <a:lnTo>
                    <a:pt x="2439124" y="5662371"/>
                  </a:lnTo>
                  <a:lnTo>
                    <a:pt x="2424442" y="5649671"/>
                  </a:lnTo>
                  <a:lnTo>
                    <a:pt x="2411120" y="5649671"/>
                  </a:lnTo>
                  <a:lnTo>
                    <a:pt x="2399385" y="5636971"/>
                  </a:lnTo>
                  <a:lnTo>
                    <a:pt x="2037092" y="5268671"/>
                  </a:lnTo>
                  <a:lnTo>
                    <a:pt x="2015896" y="5243271"/>
                  </a:lnTo>
                  <a:lnTo>
                    <a:pt x="2016861" y="5205171"/>
                  </a:lnTo>
                  <a:lnTo>
                    <a:pt x="2034336" y="5167071"/>
                  </a:lnTo>
                  <a:lnTo>
                    <a:pt x="2062695" y="5128971"/>
                  </a:lnTo>
                  <a:lnTo>
                    <a:pt x="2096300" y="5103571"/>
                  </a:lnTo>
                  <a:lnTo>
                    <a:pt x="2129498" y="5065471"/>
                  </a:lnTo>
                  <a:lnTo>
                    <a:pt x="2156650" y="5040071"/>
                  </a:lnTo>
                  <a:lnTo>
                    <a:pt x="2169045" y="5027371"/>
                  </a:lnTo>
                  <a:lnTo>
                    <a:pt x="2175218" y="5001971"/>
                  </a:lnTo>
                  <a:lnTo>
                    <a:pt x="2174824" y="4989271"/>
                  </a:lnTo>
                  <a:lnTo>
                    <a:pt x="2167521" y="4963871"/>
                  </a:lnTo>
                  <a:lnTo>
                    <a:pt x="2143163" y="4913071"/>
                  </a:lnTo>
                  <a:lnTo>
                    <a:pt x="2120785" y="4862271"/>
                  </a:lnTo>
                  <a:lnTo>
                    <a:pt x="2100313" y="4824171"/>
                  </a:lnTo>
                  <a:lnTo>
                    <a:pt x="2081695" y="4773371"/>
                  </a:lnTo>
                  <a:lnTo>
                    <a:pt x="2064867" y="4722571"/>
                  </a:lnTo>
                  <a:lnTo>
                    <a:pt x="2051088" y="4697171"/>
                  </a:lnTo>
                  <a:lnTo>
                    <a:pt x="2029548" y="4671771"/>
                  </a:lnTo>
                  <a:lnTo>
                    <a:pt x="1830946" y="4671771"/>
                  </a:lnTo>
                  <a:lnTo>
                    <a:pt x="1801812" y="4659071"/>
                  </a:lnTo>
                  <a:lnTo>
                    <a:pt x="1778254" y="4646371"/>
                  </a:lnTo>
                  <a:lnTo>
                    <a:pt x="1761934" y="4620971"/>
                  </a:lnTo>
                  <a:lnTo>
                    <a:pt x="1754517" y="4595571"/>
                  </a:lnTo>
                  <a:lnTo>
                    <a:pt x="1754517" y="4074871"/>
                  </a:lnTo>
                  <a:lnTo>
                    <a:pt x="1760664" y="4049471"/>
                  </a:lnTo>
                  <a:lnTo>
                    <a:pt x="1777453" y="4024071"/>
                  </a:lnTo>
                  <a:lnTo>
                    <a:pt x="1802409" y="4011371"/>
                  </a:lnTo>
                  <a:lnTo>
                    <a:pt x="1833003" y="3998671"/>
                  </a:lnTo>
                  <a:lnTo>
                    <a:pt x="2016036" y="3998671"/>
                  </a:lnTo>
                  <a:lnTo>
                    <a:pt x="2047189" y="3985971"/>
                  </a:lnTo>
                  <a:lnTo>
                    <a:pt x="2064867" y="3947871"/>
                  </a:lnTo>
                  <a:lnTo>
                    <a:pt x="2081225" y="3897071"/>
                  </a:lnTo>
                  <a:lnTo>
                    <a:pt x="2099792" y="3846271"/>
                  </a:lnTo>
                  <a:lnTo>
                    <a:pt x="2120430" y="3808171"/>
                  </a:lnTo>
                  <a:lnTo>
                    <a:pt x="2143048" y="3757371"/>
                  </a:lnTo>
                  <a:lnTo>
                    <a:pt x="2167521" y="3706571"/>
                  </a:lnTo>
                  <a:lnTo>
                    <a:pt x="2174824" y="3681171"/>
                  </a:lnTo>
                  <a:lnTo>
                    <a:pt x="2175218" y="3668471"/>
                  </a:lnTo>
                  <a:lnTo>
                    <a:pt x="2169045" y="3643071"/>
                  </a:lnTo>
                  <a:lnTo>
                    <a:pt x="2156650" y="3630371"/>
                  </a:lnTo>
                  <a:lnTo>
                    <a:pt x="2129879" y="3604971"/>
                  </a:lnTo>
                  <a:lnTo>
                    <a:pt x="2096820" y="3566871"/>
                  </a:lnTo>
                  <a:lnTo>
                    <a:pt x="2063203" y="3541471"/>
                  </a:lnTo>
                  <a:lnTo>
                    <a:pt x="2034717" y="3503371"/>
                  </a:lnTo>
                  <a:lnTo>
                    <a:pt x="2017064" y="3465271"/>
                  </a:lnTo>
                  <a:lnTo>
                    <a:pt x="2015959" y="3427171"/>
                  </a:lnTo>
                  <a:lnTo>
                    <a:pt x="2037092" y="3401771"/>
                  </a:lnTo>
                  <a:lnTo>
                    <a:pt x="2399385" y="3033471"/>
                  </a:lnTo>
                  <a:lnTo>
                    <a:pt x="2424709" y="3020771"/>
                  </a:lnTo>
                  <a:lnTo>
                    <a:pt x="2454325" y="3008071"/>
                  </a:lnTo>
                  <a:lnTo>
                    <a:pt x="2483955" y="3020771"/>
                  </a:lnTo>
                  <a:lnTo>
                    <a:pt x="2509278" y="3033471"/>
                  </a:lnTo>
                  <a:lnTo>
                    <a:pt x="2542400" y="3071571"/>
                  </a:lnTo>
                  <a:lnTo>
                    <a:pt x="2575382" y="3096971"/>
                  </a:lnTo>
                  <a:lnTo>
                    <a:pt x="2608300" y="3135071"/>
                  </a:lnTo>
                  <a:lnTo>
                    <a:pt x="2641219" y="3160471"/>
                  </a:lnTo>
                  <a:lnTo>
                    <a:pt x="2674213" y="3173171"/>
                  </a:lnTo>
                  <a:lnTo>
                    <a:pt x="2707322" y="3160471"/>
                  </a:lnTo>
                  <a:lnTo>
                    <a:pt x="2754985" y="3147771"/>
                  </a:lnTo>
                  <a:lnTo>
                    <a:pt x="2853321" y="3096971"/>
                  </a:lnTo>
                  <a:lnTo>
                    <a:pt x="2903753" y="3084271"/>
                  </a:lnTo>
                  <a:lnTo>
                    <a:pt x="2954896" y="3058871"/>
                  </a:lnTo>
                  <a:lnTo>
                    <a:pt x="2973971" y="3058871"/>
                  </a:lnTo>
                  <a:lnTo>
                    <a:pt x="2988856" y="3046171"/>
                  </a:lnTo>
                  <a:lnTo>
                    <a:pt x="2998533" y="3020771"/>
                  </a:lnTo>
                  <a:lnTo>
                    <a:pt x="3001988" y="2995371"/>
                  </a:lnTo>
                  <a:lnTo>
                    <a:pt x="3003359" y="2957271"/>
                  </a:lnTo>
                  <a:lnTo>
                    <a:pt x="3001708" y="2919171"/>
                  </a:lnTo>
                  <a:lnTo>
                    <a:pt x="3000819" y="2868371"/>
                  </a:lnTo>
                  <a:lnTo>
                    <a:pt x="3004464" y="2830271"/>
                  </a:lnTo>
                  <a:lnTo>
                    <a:pt x="3016440" y="2792171"/>
                  </a:lnTo>
                  <a:lnTo>
                    <a:pt x="3040519" y="2766771"/>
                  </a:lnTo>
                  <a:lnTo>
                    <a:pt x="3080486" y="2754071"/>
                  </a:lnTo>
                  <a:lnTo>
                    <a:pt x="3623119" y="2754071"/>
                  </a:lnTo>
                  <a:lnTo>
                    <a:pt x="3648062" y="2779471"/>
                  </a:lnTo>
                  <a:lnTo>
                    <a:pt x="3664864" y="2804871"/>
                  </a:lnTo>
                  <a:lnTo>
                    <a:pt x="3671011" y="2830271"/>
                  </a:lnTo>
                  <a:lnTo>
                    <a:pt x="3671811" y="2881071"/>
                  </a:lnTo>
                  <a:lnTo>
                    <a:pt x="3669804" y="2931871"/>
                  </a:lnTo>
                  <a:lnTo>
                    <a:pt x="3669195" y="2969971"/>
                  </a:lnTo>
                  <a:lnTo>
                    <a:pt x="3674237" y="3020771"/>
                  </a:lnTo>
                  <a:lnTo>
                    <a:pt x="3689121" y="3046171"/>
                  </a:lnTo>
                  <a:lnTo>
                    <a:pt x="3718115" y="3058871"/>
                  </a:lnTo>
                  <a:lnTo>
                    <a:pt x="3769245" y="3084271"/>
                  </a:lnTo>
                  <a:lnTo>
                    <a:pt x="3819690" y="3096971"/>
                  </a:lnTo>
                  <a:lnTo>
                    <a:pt x="3918013" y="3147771"/>
                  </a:lnTo>
                  <a:lnTo>
                    <a:pt x="3965676" y="3160471"/>
                  </a:lnTo>
                  <a:lnTo>
                    <a:pt x="3985564" y="3173171"/>
                  </a:lnTo>
                  <a:lnTo>
                    <a:pt x="4025785" y="3173171"/>
                  </a:lnTo>
                  <a:lnTo>
                    <a:pt x="4042956" y="3160471"/>
                  </a:lnTo>
                  <a:lnTo>
                    <a:pt x="4071391" y="3135071"/>
                  </a:lnTo>
                  <a:lnTo>
                    <a:pt x="4101681" y="3096971"/>
                  </a:lnTo>
                  <a:lnTo>
                    <a:pt x="4133621" y="3058871"/>
                  </a:lnTo>
                  <a:lnTo>
                    <a:pt x="4166984" y="3033471"/>
                  </a:lnTo>
                  <a:lnTo>
                    <a:pt x="4201591" y="3020771"/>
                  </a:lnTo>
                  <a:lnTo>
                    <a:pt x="4237202" y="3020771"/>
                  </a:lnTo>
                  <a:lnTo>
                    <a:pt x="4273613" y="3033471"/>
                  </a:lnTo>
                  <a:lnTo>
                    <a:pt x="4635906" y="3401771"/>
                  </a:lnTo>
                  <a:lnTo>
                    <a:pt x="4652886" y="3427171"/>
                  </a:lnTo>
                  <a:lnTo>
                    <a:pt x="4658550" y="3452571"/>
                  </a:lnTo>
                  <a:lnTo>
                    <a:pt x="4652886" y="3477971"/>
                  </a:lnTo>
                  <a:lnTo>
                    <a:pt x="4635906" y="3503371"/>
                  </a:lnTo>
                  <a:lnTo>
                    <a:pt x="4516348" y="3630371"/>
                  </a:lnTo>
                  <a:lnTo>
                    <a:pt x="4504118" y="3643071"/>
                  </a:lnTo>
                  <a:lnTo>
                    <a:pt x="4498238" y="3668471"/>
                  </a:lnTo>
                  <a:lnTo>
                    <a:pt x="4498683" y="3681171"/>
                  </a:lnTo>
                  <a:lnTo>
                    <a:pt x="4505477" y="3706571"/>
                  </a:lnTo>
                  <a:lnTo>
                    <a:pt x="4529950" y="3757371"/>
                  </a:lnTo>
                  <a:lnTo>
                    <a:pt x="4552569" y="3808171"/>
                  </a:lnTo>
                  <a:lnTo>
                    <a:pt x="4573219" y="3846271"/>
                  </a:lnTo>
                  <a:lnTo>
                    <a:pt x="4591774" y="3897071"/>
                  </a:lnTo>
                  <a:lnTo>
                    <a:pt x="4608131" y="3947871"/>
                  </a:lnTo>
                  <a:lnTo>
                    <a:pt x="4625467" y="3985971"/>
                  </a:lnTo>
                  <a:lnTo>
                    <a:pt x="4656696" y="3998671"/>
                  </a:lnTo>
                  <a:lnTo>
                    <a:pt x="4839995" y="3998671"/>
                  </a:lnTo>
                  <a:lnTo>
                    <a:pt x="4870602" y="4011371"/>
                  </a:lnTo>
                  <a:lnTo>
                    <a:pt x="4895545" y="4024071"/>
                  </a:lnTo>
                  <a:lnTo>
                    <a:pt x="4912334" y="4049471"/>
                  </a:lnTo>
                  <a:lnTo>
                    <a:pt x="4918481" y="4074871"/>
                  </a:lnTo>
                  <a:lnTo>
                    <a:pt x="4918481" y="3880396"/>
                  </a:lnTo>
                  <a:lnTo>
                    <a:pt x="4888141" y="3871671"/>
                  </a:lnTo>
                  <a:lnTo>
                    <a:pt x="4719231" y="3871671"/>
                  </a:lnTo>
                  <a:lnTo>
                    <a:pt x="4702949" y="3820871"/>
                  </a:lnTo>
                  <a:lnTo>
                    <a:pt x="4684966" y="3770071"/>
                  </a:lnTo>
                  <a:lnTo>
                    <a:pt x="4665396" y="3731971"/>
                  </a:lnTo>
                  <a:lnTo>
                    <a:pt x="4644352" y="3681171"/>
                  </a:lnTo>
                  <a:lnTo>
                    <a:pt x="4730102" y="3604971"/>
                  </a:lnTo>
                  <a:lnTo>
                    <a:pt x="4760265" y="3566871"/>
                  </a:lnTo>
                  <a:lnTo>
                    <a:pt x="4780369" y="3516071"/>
                  </a:lnTo>
                  <a:lnTo>
                    <a:pt x="4790427" y="3477971"/>
                  </a:lnTo>
                  <a:lnTo>
                    <a:pt x="4790427" y="3427171"/>
                  </a:lnTo>
                  <a:lnTo>
                    <a:pt x="4780369" y="3389071"/>
                  </a:lnTo>
                  <a:lnTo>
                    <a:pt x="4760265" y="3338271"/>
                  </a:lnTo>
                  <a:lnTo>
                    <a:pt x="4730102" y="3300171"/>
                  </a:lnTo>
                  <a:lnTo>
                    <a:pt x="4367809" y="2944571"/>
                  </a:lnTo>
                  <a:lnTo>
                    <a:pt x="4330446" y="2906471"/>
                  </a:lnTo>
                  <a:lnTo>
                    <a:pt x="4288002" y="2893771"/>
                  </a:lnTo>
                  <a:lnTo>
                    <a:pt x="4242524" y="2881071"/>
                  </a:lnTo>
                  <a:lnTo>
                    <a:pt x="4196029" y="2881071"/>
                  </a:lnTo>
                  <a:lnTo>
                    <a:pt x="4150550" y="2893771"/>
                  </a:lnTo>
                  <a:lnTo>
                    <a:pt x="4108107" y="2906471"/>
                  </a:lnTo>
                  <a:lnTo>
                    <a:pt x="4070731" y="2944571"/>
                  </a:lnTo>
                  <a:lnTo>
                    <a:pt x="3984993" y="3020771"/>
                  </a:lnTo>
                  <a:lnTo>
                    <a:pt x="3940200" y="3008071"/>
                  </a:lnTo>
                  <a:lnTo>
                    <a:pt x="3894721" y="2982671"/>
                  </a:lnTo>
                  <a:lnTo>
                    <a:pt x="3802646" y="2957271"/>
                  </a:lnTo>
                  <a:lnTo>
                    <a:pt x="3802646" y="2830271"/>
                  </a:lnTo>
                  <a:lnTo>
                    <a:pt x="3797084" y="2779471"/>
                  </a:lnTo>
                  <a:lnTo>
                    <a:pt x="3781260" y="2741371"/>
                  </a:lnTo>
                  <a:lnTo>
                    <a:pt x="3756444" y="2703271"/>
                  </a:lnTo>
                  <a:lnTo>
                    <a:pt x="3723894" y="2665171"/>
                  </a:lnTo>
                  <a:lnTo>
                    <a:pt x="3684879" y="2639771"/>
                  </a:lnTo>
                  <a:lnTo>
                    <a:pt x="3640658" y="2627071"/>
                  </a:lnTo>
                  <a:lnTo>
                    <a:pt x="3032341" y="2627071"/>
                  </a:lnTo>
                  <a:lnTo>
                    <a:pt x="2988132" y="2639771"/>
                  </a:lnTo>
                  <a:lnTo>
                    <a:pt x="2949105" y="2665171"/>
                  </a:lnTo>
                  <a:lnTo>
                    <a:pt x="2916555" y="2703271"/>
                  </a:lnTo>
                  <a:lnTo>
                    <a:pt x="2891739" y="2741371"/>
                  </a:lnTo>
                  <a:lnTo>
                    <a:pt x="2875915" y="2779471"/>
                  </a:lnTo>
                  <a:lnTo>
                    <a:pt x="2870352" y="2830271"/>
                  </a:lnTo>
                  <a:lnTo>
                    <a:pt x="2870352" y="2957271"/>
                  </a:lnTo>
                  <a:lnTo>
                    <a:pt x="2777820" y="2982671"/>
                  </a:lnTo>
                  <a:lnTo>
                    <a:pt x="2732633" y="3008071"/>
                  </a:lnTo>
                  <a:lnTo>
                    <a:pt x="2688005" y="3020771"/>
                  </a:lnTo>
                  <a:lnTo>
                    <a:pt x="2673718" y="3008071"/>
                  </a:lnTo>
                  <a:lnTo>
                    <a:pt x="2602268" y="2944571"/>
                  </a:lnTo>
                  <a:lnTo>
                    <a:pt x="2564828" y="2906471"/>
                  </a:lnTo>
                  <a:lnTo>
                    <a:pt x="2522245" y="2893771"/>
                  </a:lnTo>
                  <a:lnTo>
                    <a:pt x="2476589" y="2881071"/>
                  </a:lnTo>
                  <a:lnTo>
                    <a:pt x="2429967" y="2881071"/>
                  </a:lnTo>
                  <a:lnTo>
                    <a:pt x="2384475" y="2893771"/>
                  </a:lnTo>
                  <a:lnTo>
                    <a:pt x="2342184" y="2906471"/>
                  </a:lnTo>
                  <a:lnTo>
                    <a:pt x="2305189" y="2944571"/>
                  </a:lnTo>
                  <a:lnTo>
                    <a:pt x="1942896" y="3300171"/>
                  </a:lnTo>
                  <a:lnTo>
                    <a:pt x="1913178" y="3338271"/>
                  </a:lnTo>
                  <a:lnTo>
                    <a:pt x="1893366" y="3376371"/>
                  </a:lnTo>
                  <a:lnTo>
                    <a:pt x="1883460" y="3427171"/>
                  </a:lnTo>
                  <a:lnTo>
                    <a:pt x="1883460" y="3477971"/>
                  </a:lnTo>
                  <a:lnTo>
                    <a:pt x="1893366" y="3516071"/>
                  </a:lnTo>
                  <a:lnTo>
                    <a:pt x="1913178" y="3566871"/>
                  </a:lnTo>
                  <a:lnTo>
                    <a:pt x="1942896" y="3604971"/>
                  </a:lnTo>
                  <a:lnTo>
                    <a:pt x="2028647" y="3681171"/>
                  </a:lnTo>
                  <a:lnTo>
                    <a:pt x="2007603" y="3731971"/>
                  </a:lnTo>
                  <a:lnTo>
                    <a:pt x="1988032" y="3770071"/>
                  </a:lnTo>
                  <a:lnTo>
                    <a:pt x="1970049" y="3820871"/>
                  </a:lnTo>
                  <a:lnTo>
                    <a:pt x="1953768" y="3871671"/>
                  </a:lnTo>
                  <a:lnTo>
                    <a:pt x="1784870" y="3871671"/>
                  </a:lnTo>
                  <a:lnTo>
                    <a:pt x="1740649" y="3884371"/>
                  </a:lnTo>
                  <a:lnTo>
                    <a:pt x="1701634" y="3909771"/>
                  </a:lnTo>
                  <a:lnTo>
                    <a:pt x="1669084" y="3947871"/>
                  </a:lnTo>
                  <a:lnTo>
                    <a:pt x="1644256" y="3985971"/>
                  </a:lnTo>
                  <a:lnTo>
                    <a:pt x="1628432" y="4024071"/>
                  </a:lnTo>
                  <a:lnTo>
                    <a:pt x="1622882" y="4074871"/>
                  </a:lnTo>
                  <a:lnTo>
                    <a:pt x="1622882" y="4595571"/>
                  </a:lnTo>
                  <a:lnTo>
                    <a:pt x="1628432" y="4633671"/>
                  </a:lnTo>
                  <a:lnTo>
                    <a:pt x="1644256" y="4684471"/>
                  </a:lnTo>
                  <a:lnTo>
                    <a:pt x="1669084" y="4722571"/>
                  </a:lnTo>
                  <a:lnTo>
                    <a:pt x="1701634" y="4747971"/>
                  </a:lnTo>
                  <a:lnTo>
                    <a:pt x="1740649" y="4773371"/>
                  </a:lnTo>
                  <a:lnTo>
                    <a:pt x="1784870" y="4798771"/>
                  </a:lnTo>
                  <a:lnTo>
                    <a:pt x="1953768" y="4798771"/>
                  </a:lnTo>
                  <a:lnTo>
                    <a:pt x="1970049" y="4849571"/>
                  </a:lnTo>
                  <a:lnTo>
                    <a:pt x="1988032" y="4887671"/>
                  </a:lnTo>
                  <a:lnTo>
                    <a:pt x="2007603" y="4938471"/>
                  </a:lnTo>
                  <a:lnTo>
                    <a:pt x="2028647" y="4976571"/>
                  </a:lnTo>
                  <a:lnTo>
                    <a:pt x="1942896" y="5065471"/>
                  </a:lnTo>
                  <a:lnTo>
                    <a:pt x="1913178" y="5103571"/>
                  </a:lnTo>
                  <a:lnTo>
                    <a:pt x="1893366" y="5154371"/>
                  </a:lnTo>
                  <a:lnTo>
                    <a:pt x="1883460" y="5192471"/>
                  </a:lnTo>
                  <a:lnTo>
                    <a:pt x="1883460" y="5243271"/>
                  </a:lnTo>
                  <a:lnTo>
                    <a:pt x="1893366" y="5281371"/>
                  </a:lnTo>
                  <a:lnTo>
                    <a:pt x="1913178" y="5332171"/>
                  </a:lnTo>
                  <a:lnTo>
                    <a:pt x="1942896" y="5370271"/>
                  </a:lnTo>
                  <a:lnTo>
                    <a:pt x="2305189" y="5725871"/>
                  </a:lnTo>
                  <a:lnTo>
                    <a:pt x="2342248" y="5763971"/>
                  </a:lnTo>
                  <a:lnTo>
                    <a:pt x="2384679" y="5776671"/>
                  </a:lnTo>
                  <a:lnTo>
                    <a:pt x="2430348" y="5789371"/>
                  </a:lnTo>
                  <a:lnTo>
                    <a:pt x="2477097" y="5789371"/>
                  </a:lnTo>
                  <a:lnTo>
                    <a:pt x="2522778" y="5776671"/>
                  </a:lnTo>
                  <a:lnTo>
                    <a:pt x="2565209" y="5763971"/>
                  </a:lnTo>
                  <a:lnTo>
                    <a:pt x="2663507" y="5662371"/>
                  </a:lnTo>
                  <a:lnTo>
                    <a:pt x="2688005" y="5636971"/>
                  </a:lnTo>
                  <a:lnTo>
                    <a:pt x="2778277" y="5687771"/>
                  </a:lnTo>
                  <a:lnTo>
                    <a:pt x="2870352" y="5713171"/>
                  </a:lnTo>
                  <a:lnTo>
                    <a:pt x="2870352" y="5840171"/>
                  </a:lnTo>
                  <a:lnTo>
                    <a:pt x="2875915" y="5890971"/>
                  </a:lnTo>
                  <a:lnTo>
                    <a:pt x="2891739" y="5929071"/>
                  </a:lnTo>
                  <a:lnTo>
                    <a:pt x="2916555" y="5967171"/>
                  </a:lnTo>
                  <a:lnTo>
                    <a:pt x="2949105" y="6005271"/>
                  </a:lnTo>
                  <a:lnTo>
                    <a:pt x="2988132" y="6030671"/>
                  </a:lnTo>
                  <a:lnTo>
                    <a:pt x="3032341" y="6043371"/>
                  </a:lnTo>
                  <a:lnTo>
                    <a:pt x="3640658" y="6043371"/>
                  </a:lnTo>
                  <a:lnTo>
                    <a:pt x="3684879" y="6030671"/>
                  </a:lnTo>
                  <a:lnTo>
                    <a:pt x="3723894" y="6005271"/>
                  </a:lnTo>
                  <a:lnTo>
                    <a:pt x="3756444" y="5967171"/>
                  </a:lnTo>
                  <a:lnTo>
                    <a:pt x="3781260" y="5929071"/>
                  </a:lnTo>
                  <a:lnTo>
                    <a:pt x="3797084" y="5890971"/>
                  </a:lnTo>
                  <a:lnTo>
                    <a:pt x="3802646" y="5840171"/>
                  </a:lnTo>
                  <a:lnTo>
                    <a:pt x="3802646" y="5713171"/>
                  </a:lnTo>
                  <a:lnTo>
                    <a:pt x="3895179" y="5687771"/>
                  </a:lnTo>
                  <a:lnTo>
                    <a:pt x="3984993" y="5636971"/>
                  </a:lnTo>
                  <a:lnTo>
                    <a:pt x="4016946" y="5675071"/>
                  </a:lnTo>
                  <a:lnTo>
                    <a:pt x="4051363" y="5713171"/>
                  </a:lnTo>
                  <a:lnTo>
                    <a:pt x="4088549" y="5738571"/>
                  </a:lnTo>
                  <a:lnTo>
                    <a:pt x="4128744" y="5763971"/>
                  </a:lnTo>
                  <a:lnTo>
                    <a:pt x="4172229" y="5789371"/>
                  </a:lnTo>
                  <a:lnTo>
                    <a:pt x="4260824" y="5789371"/>
                  </a:lnTo>
                  <a:lnTo>
                    <a:pt x="4299877" y="5776671"/>
                  </a:lnTo>
                  <a:lnTo>
                    <a:pt x="4335767" y="5751271"/>
                  </a:lnTo>
                  <a:lnTo>
                    <a:pt x="4367809" y="5725871"/>
                  </a:lnTo>
                  <a:lnTo>
                    <a:pt x="4445444" y="5649671"/>
                  </a:lnTo>
                  <a:lnTo>
                    <a:pt x="4730102" y="5370271"/>
                  </a:lnTo>
                  <a:lnTo>
                    <a:pt x="4760265" y="5332171"/>
                  </a:lnTo>
                  <a:lnTo>
                    <a:pt x="4780369" y="5281371"/>
                  </a:lnTo>
                  <a:lnTo>
                    <a:pt x="4790427" y="5243271"/>
                  </a:lnTo>
                  <a:lnTo>
                    <a:pt x="4790427" y="5192471"/>
                  </a:lnTo>
                  <a:lnTo>
                    <a:pt x="4780369" y="5154371"/>
                  </a:lnTo>
                  <a:lnTo>
                    <a:pt x="4760265" y="5103571"/>
                  </a:lnTo>
                  <a:lnTo>
                    <a:pt x="4730102" y="5065471"/>
                  </a:lnTo>
                  <a:lnTo>
                    <a:pt x="4644352" y="4976571"/>
                  </a:lnTo>
                  <a:lnTo>
                    <a:pt x="4665396" y="4938471"/>
                  </a:lnTo>
                  <a:lnTo>
                    <a:pt x="4684966" y="4887671"/>
                  </a:lnTo>
                  <a:lnTo>
                    <a:pt x="4702949" y="4849571"/>
                  </a:lnTo>
                  <a:lnTo>
                    <a:pt x="4719231" y="4798771"/>
                  </a:lnTo>
                  <a:lnTo>
                    <a:pt x="4888141" y="4798771"/>
                  </a:lnTo>
                  <a:lnTo>
                    <a:pt x="4932350" y="4773371"/>
                  </a:lnTo>
                  <a:lnTo>
                    <a:pt x="4971364" y="4747971"/>
                  </a:lnTo>
                  <a:lnTo>
                    <a:pt x="5003914" y="4722571"/>
                  </a:lnTo>
                  <a:lnTo>
                    <a:pt x="5028743" y="4684471"/>
                  </a:lnTo>
                  <a:lnTo>
                    <a:pt x="5044567" y="4633671"/>
                  </a:lnTo>
                  <a:lnTo>
                    <a:pt x="5047158" y="4620971"/>
                  </a:lnTo>
                  <a:lnTo>
                    <a:pt x="5047158" y="4049471"/>
                  </a:lnTo>
                  <a:close/>
                </a:path>
              </a:pathLst>
            </a:custGeom>
            <a:solidFill>
              <a:srgbClr val="4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14689" y="7077640"/>
            <a:ext cx="1316990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599"/>
              </a:lnSpc>
              <a:spcBef>
                <a:spcPts val="100"/>
              </a:spcBef>
            </a:pPr>
            <a:r>
              <a:rPr sz="2000" spc="-35" dirty="0">
                <a:latin typeface="Verdana"/>
                <a:cs typeface="Verdana"/>
              </a:rPr>
              <a:t>Understanding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competitive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landscape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crucial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for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Myntra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it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formulates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its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strategies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enhance </a:t>
            </a:r>
            <a:r>
              <a:rPr sz="2000" dirty="0">
                <a:latin typeface="Verdana"/>
                <a:cs typeface="Verdana"/>
              </a:rPr>
              <a:t>customer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engagement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market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share.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Each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competitor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brings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different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strengths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table,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from </a:t>
            </a:r>
            <a:r>
              <a:rPr sz="2000" spc="-25" dirty="0">
                <a:latin typeface="Verdana"/>
                <a:cs typeface="Verdana"/>
              </a:rPr>
              <a:t>niche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offerings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extensive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logistics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networks.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</TotalTime>
  <Words>1896</Words>
  <Application>Microsoft Office PowerPoint</Application>
  <PresentationFormat>Custom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Carlito</vt:lpstr>
      <vt:lpstr>Century Gothic</vt:lpstr>
      <vt:lpstr>Lato</vt:lpstr>
      <vt:lpstr>Noto Sans Gurmukhi</vt:lpstr>
      <vt:lpstr>Segoe UI Black</vt:lpstr>
      <vt:lpstr>Verdana</vt:lpstr>
      <vt:lpstr>Wingdings 2</vt:lpstr>
      <vt:lpstr>Quotable</vt:lpstr>
      <vt:lpstr>PowerPoint Presentation</vt:lpstr>
      <vt:lpstr>PowerPoint Presentation</vt:lpstr>
      <vt:lpstr>PowerPoint Presentation</vt:lpstr>
      <vt:lpstr>Market Position and Growth</vt:lpstr>
      <vt:lpstr>Overview</vt:lpstr>
      <vt:lpstr>Backlinks Page</vt:lpstr>
      <vt:lpstr>Ads &amp; competitors</vt:lpstr>
      <vt:lpstr>23</vt:lpstr>
      <vt:lpstr>PowerPoint Presentation</vt:lpstr>
      <vt:lpstr>Competitive Analysis: Myntra vs. Key Competitors</vt:lpstr>
      <vt:lpstr>PowerPoint Presentation</vt:lpstr>
      <vt:lpstr>Artificial Intelligence (AI): MyStylist: An AI-powered personal style assistant that recommends complete outfits based on a user's preferences and browsing history.</vt:lpstr>
      <vt:lpstr>PowerPoint Presentation</vt:lpstr>
      <vt:lpstr>Myntra's Data-Driven Personalization Benefits: Increases customer satisfaction, improves conversion rates, enhances engagement, and optimizes marketing efforts.</vt:lpstr>
      <vt:lpstr>SWOT Analysis</vt:lpstr>
      <vt:lpstr>PowerPoint Presentation</vt:lpstr>
      <vt:lpstr>Enhance Engagement: Develop targeted loyalty programs to convert low-impact consumers into active shoppers.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Sales</dc:title>
  <dc:creator>RG Vengatesh</dc:creator>
  <cp:keywords>DAGSHW1JEm4,BACWoeLqxnQ</cp:keywords>
  <cp:lastModifiedBy>rexton machado</cp:lastModifiedBy>
  <cp:revision>1</cp:revision>
  <dcterms:created xsi:type="dcterms:W3CDTF">2024-09-29T15:24:05Z</dcterms:created>
  <dcterms:modified xsi:type="dcterms:W3CDTF">2024-09-29T15:31:52Z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2024-09-29T00:00:00Z</vt:filetime>
  </property>
  <property fmtid="{D5CDD505-2E9C-101B-9397-08002B2CF9AE}" pid="3" name="Creator">
    <vt:lpwstr>Canva</vt:lpwstr>
  </property>
  <property fmtid="{D5CDD505-2E9C-101B-9397-08002B2CF9AE}" pid="4" name="LastSaved">
    <vt:filetime>2024-09-29T00:00:00Z</vt:filetime>
  </property>
  <property fmtid="{D5CDD505-2E9C-101B-9397-08002B2CF9AE}" pid="5" name="Producer">
    <vt:lpwstr>3-Heights(TM) PDF Security Shell 4.8.25.2 (http://www.pdf-tools.com)</vt:lpwstr>
  </property>
</Properties>
</file>