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Nunito Medium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PT Sans Narrow" panose="020B050602020302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531aefab4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531aefab4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31aefab4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531aefab4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531aefab4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531aefab4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531aefab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531aefab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neplan.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neplan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3A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 idx="4294967295"/>
          </p:nvPr>
        </p:nvSpPr>
        <p:spPr>
          <a:xfrm>
            <a:off x="300600" y="163530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4000"/>
              <a:buNone/>
            </a:pPr>
            <a:r>
              <a:rPr lang="en" sz="5133">
                <a:solidFill>
                  <a:srgbClr val="0D7C66"/>
                </a:solidFill>
                <a:latin typeface="Open Sans"/>
                <a:ea typeface="Open Sans"/>
                <a:cs typeface="Open Sans"/>
                <a:sym typeface="Open Sans"/>
              </a:rPr>
              <a:t>SEO Project</a:t>
            </a:r>
            <a:endParaRPr sz="5133">
              <a:solidFill>
                <a:srgbClr val="0D7C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</a:pPr>
            <a:endParaRPr sz="39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294967295"/>
          </p:nvPr>
        </p:nvSpPr>
        <p:spPr>
          <a:xfrm>
            <a:off x="300600" y="2666200"/>
            <a:ext cx="68523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sz="1861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Comprehensive SEO audit and optimization for organic traffic growth on dineplan.net website.</a:t>
            </a:r>
            <a:endParaRPr sz="1861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625"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82100" y="3600450"/>
            <a:ext cx="38502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D7C66"/>
                </a:solidFill>
                <a:latin typeface="Open Sans"/>
                <a:ea typeface="Open Sans"/>
                <a:cs typeface="Open Sans"/>
                <a:sym typeface="Open Sans"/>
              </a:rPr>
              <a:t>A REXTON MACHADO | MBE11</a:t>
            </a:r>
            <a:endParaRPr sz="1800" b="1">
              <a:solidFill>
                <a:srgbClr val="0D7C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25" y="502925"/>
            <a:ext cx="4267874" cy="1943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r="-2891" b="-2891"/>
          <a:stretch/>
        </p:blipFill>
        <p:spPr>
          <a:xfrm>
            <a:off x="414213" y="2478200"/>
            <a:ext cx="4367511" cy="2378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35" name="Google Shape;135;p22"/>
          <p:cNvSpPr txBox="1"/>
          <p:nvPr/>
        </p:nvSpPr>
        <p:spPr>
          <a:xfrm>
            <a:off x="393800" y="-5775"/>
            <a:ext cx="379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SEO</a:t>
            </a:r>
            <a:endParaRPr sz="1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2825" y="471225"/>
            <a:ext cx="3792550" cy="2006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32825" y="2570175"/>
            <a:ext cx="3868725" cy="2194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624300" y="0"/>
            <a:ext cx="356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Strategy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451400" y="361775"/>
            <a:ext cx="453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26500" y="421825"/>
            <a:ext cx="692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 a content strategy plan based on keyword research.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00" y="932550"/>
            <a:ext cx="6273075" cy="3906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96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487600" y="53275"/>
            <a:ext cx="364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Off-Page SEO</a:t>
            </a:r>
            <a:endParaRPr sz="1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775" y="1030200"/>
            <a:ext cx="8191125" cy="754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775" y="1948325"/>
            <a:ext cx="4503500" cy="1246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1275" y="1856838"/>
            <a:ext cx="3845776" cy="14147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600" y="3366075"/>
            <a:ext cx="4503500" cy="154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1275" y="3364600"/>
            <a:ext cx="3845775" cy="154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56" name="Google Shape;156;p24"/>
          <p:cNvSpPr txBox="1"/>
          <p:nvPr/>
        </p:nvSpPr>
        <p:spPr>
          <a:xfrm>
            <a:off x="372600" y="573600"/>
            <a:ext cx="811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Link Building: Build high-quality backlinks from relevant websites and industry publications. 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Identified and addressed critical SEO issues.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Enhanced website's visibility and search engine ranking.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Implemented detailed audits, targeted keyword research, on-page and technical SEO improvements.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Provided strategic content and off-page SEO planning.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35950" y="157275"/>
            <a:ext cx="6159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23358"/>
              <a:buNone/>
            </a:pPr>
            <a:r>
              <a:rPr lang="en" sz="2522">
                <a:latin typeface="Proxima Nova"/>
                <a:ea typeface="Proxima Nova"/>
                <a:cs typeface="Proxima Nova"/>
                <a:sym typeface="Proxima Nova"/>
              </a:rPr>
              <a:t>Objective of </a:t>
            </a:r>
            <a:r>
              <a:rPr lang="en" sz="2522" b="1">
                <a:latin typeface="Proxima Nova"/>
                <a:ea typeface="Proxima Nova"/>
                <a:cs typeface="Proxima Nova"/>
                <a:sym typeface="Proxima Nova"/>
              </a:rPr>
              <a:t> th</a:t>
            </a:r>
            <a:r>
              <a:rPr lang="en" sz="2522">
                <a:latin typeface="Proxima Nova"/>
                <a:ea typeface="Proxima Nova"/>
                <a:cs typeface="Proxima Nova"/>
                <a:sym typeface="Proxima Nova"/>
              </a:rPr>
              <a:t>is</a:t>
            </a:r>
            <a:r>
              <a:rPr lang="en" sz="2522" b="1">
                <a:latin typeface="Proxima Nova"/>
                <a:ea typeface="Proxima Nova"/>
                <a:cs typeface="Proxima Nova"/>
                <a:sym typeface="Proxima Nova"/>
              </a:rPr>
              <a:t> SEO Project</a:t>
            </a:r>
            <a:endParaRPr sz="2522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6419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122975" y="1086638"/>
            <a:ext cx="48474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T Sans Narrow"/>
              <a:buChar char="❖"/>
            </a:pPr>
            <a:r>
              <a:rPr lang="en" sz="16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Understand website goals.</a:t>
            </a:r>
            <a:endParaRPr sz="1600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0000"/>
                </a:solidFill>
              </a:rPr>
              <a:t>Improving the site's visibility and ranking on search engines.</a:t>
            </a:r>
            <a:endParaRPr sz="13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T Sans Narrow"/>
              <a:buChar char="❖"/>
            </a:pPr>
            <a:r>
              <a:rPr lang="en" sz="16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Analyze current performance.</a:t>
            </a:r>
            <a:endParaRPr sz="1600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0000"/>
                </a:solidFill>
              </a:rPr>
              <a:t>           Identify strengths and opportunities for improvement.</a:t>
            </a:r>
            <a:endParaRPr sz="13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T Sans Narrow"/>
              <a:buChar char="❖"/>
            </a:pPr>
            <a:r>
              <a:rPr lang="en" sz="16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Develop an optimization plan.</a:t>
            </a:r>
            <a:endParaRPr sz="1600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0000"/>
                </a:solidFill>
              </a:rPr>
              <a:t>            Prioritize and execute impactful SEO initiatives.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825" y="637338"/>
            <a:ext cx="3868824" cy="38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Selection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1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I’ve chosen </a:t>
            </a:r>
            <a:r>
              <a:rPr lang="en" sz="1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Dineplan.net</a:t>
            </a:r>
            <a:r>
              <a:rPr lang="en" sz="1811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811" b="0" u="sng">
                <a:solidFill>
                  <a:srgbClr val="41B3A2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https://dineplan.net</a:t>
            </a:r>
            <a:r>
              <a:rPr lang="en" sz="1811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as the partner for this SEO project.</a:t>
            </a:r>
            <a:endParaRPr sz="1811" b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223525" y="19864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ABOUT DINEPLAN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Dineplan.net is a website about restaurant management software.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It discusses a software suite that integrates into restaurant operations to improve efficiency.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software is designed for all F&amp;B establishments and is affordable and user-friendly.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DINEPLAN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0275" y="1440175"/>
            <a:ext cx="77025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2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Features of Dineplan</a:t>
            </a:r>
            <a:endParaRPr sz="2152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b="1">
                <a:solidFill>
                  <a:srgbClr val="000000"/>
                </a:solidFill>
              </a:rPr>
              <a:t>Point of sale system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Manage orders, payments, and customer information efficiently.</a:t>
            </a:r>
            <a:endParaRPr>
              <a:solidFill>
                <a:srgbClr val="000000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b="1">
                <a:solidFill>
                  <a:srgbClr val="000000"/>
                </a:solidFill>
              </a:rPr>
              <a:t>Online ordering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Allow customers to order food online for pickup or delivery.</a:t>
            </a:r>
            <a:endParaRPr>
              <a:solidFill>
                <a:srgbClr val="000000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b="1">
                <a:solidFill>
                  <a:srgbClr val="000000"/>
                </a:solidFill>
              </a:rPr>
              <a:t>Queue management system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Organize and streamline customer queues.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4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DinePlan's Focus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980500" y="1578550"/>
            <a:ext cx="4386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47">
                <a:solidFill>
                  <a:srgbClr val="000000"/>
                </a:solidFill>
              </a:rPr>
              <a:t>DinePlan highlights its user-friendly interface, affordable pricing, and focus on customer success, suggesting they prioritize making restaurant management software accessible and effective for businesses of all sizes.</a:t>
            </a:r>
            <a:endParaRPr sz="1347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50" y="1858775"/>
            <a:ext cx="2804150" cy="2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4200" y="233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3270">
                <a:highlight>
                  <a:schemeClr val="lt1"/>
                </a:highlight>
              </a:rPr>
              <a:t>Comprehensive SEO Audit</a:t>
            </a:r>
            <a:endParaRPr sz="327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3440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9675" y="1129475"/>
            <a:ext cx="8204700" cy="3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457200" lvl="0" indent="-30630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4262"/>
              <a:buChar char="❏"/>
            </a:pPr>
            <a:r>
              <a:rPr lang="en" sz="4691" b="1">
                <a:solidFill>
                  <a:srgbClr val="000000"/>
                </a:solidFill>
              </a:rPr>
              <a:t>Initial Audit:</a:t>
            </a:r>
            <a:endParaRPr sz="4691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930"/>
              <a:buNone/>
            </a:pPr>
            <a:r>
              <a:rPr lang="en" sz="4300">
                <a:solidFill>
                  <a:srgbClr val="000000"/>
                </a:solidFill>
              </a:rPr>
              <a:t>           SEO audit of the</a:t>
            </a:r>
            <a:r>
              <a:rPr lang="en" sz="43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4300" u="sng">
                <a:solidFill>
                  <a:schemeClr val="hlink"/>
                </a:solidFill>
                <a:hlinkClick r:id="rId3"/>
              </a:rPr>
              <a:t>Dineplan.net</a:t>
            </a:r>
            <a:r>
              <a:rPr lang="en" sz="4300">
                <a:solidFill>
                  <a:srgbClr val="000000"/>
                </a:solidFill>
              </a:rPr>
              <a:t> website to identify current performance, strengths, and weaknesses.</a:t>
            </a:r>
            <a:endParaRPr sz="4300">
              <a:solidFill>
                <a:srgbClr val="000000"/>
              </a:solidFill>
            </a:endParaRPr>
          </a:p>
          <a:p>
            <a:pPr marL="457200" lvl="0" indent="-30492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4808" b="1">
                <a:solidFill>
                  <a:srgbClr val="000000"/>
                </a:solidFill>
              </a:rPr>
              <a:t>Keyword Research:</a:t>
            </a:r>
            <a:endParaRPr sz="4808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930"/>
              <a:buNone/>
            </a:pPr>
            <a:r>
              <a:rPr lang="en" sz="4300">
                <a:solidFill>
                  <a:srgbClr val="000000"/>
                </a:solidFill>
              </a:rPr>
              <a:t>Identify relevant keywords and analyze competitor keywords and strategies for the website.</a:t>
            </a:r>
            <a:endParaRPr sz="4300">
              <a:solidFill>
                <a:srgbClr val="000000"/>
              </a:solidFill>
            </a:endParaRPr>
          </a:p>
          <a:p>
            <a:pPr marL="457200" lvl="0" indent="-3037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4732" b="1">
                <a:solidFill>
                  <a:srgbClr val="000000"/>
                </a:solidFill>
              </a:rPr>
              <a:t>On-Page SEO Optimization Audit:</a:t>
            </a:r>
            <a:endParaRPr sz="473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930"/>
              <a:buNone/>
            </a:pPr>
            <a:r>
              <a:rPr lang="en" sz="4300">
                <a:solidFill>
                  <a:srgbClr val="000000"/>
                </a:solidFill>
              </a:rPr>
              <a:t>            Check title tags, meta descriptions, and HTML tags. Improve internal linking and external structure.</a:t>
            </a:r>
            <a:endParaRPr sz="4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930"/>
              <a:buNone/>
            </a:pPr>
            <a:r>
              <a:rPr lang="en" sz="4300">
                <a:solidFill>
                  <a:srgbClr val="000000"/>
                </a:solidFill>
              </a:rPr>
              <a:t>            Ensure proper use of keywords in content and headings.</a:t>
            </a:r>
            <a:endParaRPr sz="4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930"/>
              <a:buNone/>
            </a:pPr>
            <a:r>
              <a:rPr lang="en" sz="4300">
                <a:solidFill>
                  <a:srgbClr val="000000"/>
                </a:solidFill>
              </a:rPr>
              <a:t>           Optimize images with alt texts and descriptive file names.</a:t>
            </a:r>
            <a:endParaRPr sz="4300">
              <a:solidFill>
                <a:srgbClr val="000000"/>
              </a:solidFill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5500" b="1">
                <a:solidFill>
                  <a:srgbClr val="000000"/>
                </a:solidFill>
              </a:rPr>
              <a:t>Technical SEO Audit:</a:t>
            </a:r>
            <a:endParaRPr sz="55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930"/>
              <a:buNone/>
            </a:pPr>
            <a:r>
              <a:rPr lang="en" sz="4300">
                <a:solidFill>
                  <a:srgbClr val="000000"/>
                </a:solidFill>
              </a:rPr>
              <a:t>            Analyze the current technical SEO status and technical SEO issues on the website.</a:t>
            </a:r>
            <a:endParaRPr sz="4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0930"/>
              <a:buNone/>
            </a:pPr>
            <a:endParaRPr sz="4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25" y="1195300"/>
            <a:ext cx="2217150" cy="140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6538" y="1195301"/>
            <a:ext cx="1981200" cy="140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3750" y="1162051"/>
            <a:ext cx="1895475" cy="140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08" name="Google Shape;108;p19"/>
          <p:cNvSpPr txBox="1"/>
          <p:nvPr/>
        </p:nvSpPr>
        <p:spPr>
          <a:xfrm>
            <a:off x="323325" y="-269400"/>
            <a:ext cx="3528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Audit </a:t>
            </a:r>
            <a:endParaRPr sz="23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500" y="2706568"/>
            <a:ext cx="2753124" cy="20222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90850" y="2666150"/>
            <a:ext cx="2550400" cy="206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88075" y="1162050"/>
            <a:ext cx="2217150" cy="140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43475" y="2666150"/>
            <a:ext cx="3020025" cy="21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13" name="Google Shape;113;p19"/>
          <p:cNvSpPr txBox="1"/>
          <p:nvPr/>
        </p:nvSpPr>
        <p:spPr>
          <a:xfrm>
            <a:off x="335500" y="610951"/>
            <a:ext cx="887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● Limited information is available on the website itself regarding current SEO performance. </a:t>
            </a:r>
            <a:endParaRPr sz="11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● Initial analysis suggests potential for improvement in keyword targeting, on-page optimization, and technical SEO.</a:t>
            </a:r>
            <a:endParaRPr sz="11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64750" y="110100"/>
            <a:ext cx="336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Keyword Research</a:t>
            </a:r>
            <a:endParaRPr sz="2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50" y="1175050"/>
            <a:ext cx="8530199" cy="3485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20" name="Google Shape;120;p20"/>
          <p:cNvSpPr txBox="1"/>
          <p:nvPr/>
        </p:nvSpPr>
        <p:spPr>
          <a:xfrm>
            <a:off x="259550" y="633300"/>
            <a:ext cx="898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relevant keywords with high search volume and low competition for the dineplan.net website.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406463" y="47175"/>
            <a:ext cx="655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On-Page SEO Optimization</a:t>
            </a:r>
            <a:endParaRPr sz="23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600" y="1517825"/>
            <a:ext cx="5908774" cy="1699800"/>
          </a:xfrm>
          <a:prstGeom prst="rect">
            <a:avLst/>
          </a:prstGeom>
          <a:noFill/>
          <a:ln>
            <a:noFill/>
          </a:ln>
          <a:effectLst>
            <a:outerShdw blurRad="71438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27" name="Google Shape;127;p21"/>
          <p:cNvSpPr txBox="1"/>
          <p:nvPr/>
        </p:nvSpPr>
        <p:spPr>
          <a:xfrm>
            <a:off x="420400" y="735350"/>
            <a:ext cx="5701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➢"/>
            </a:pPr>
            <a:r>
              <a:rPr lang="en" sz="13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Optimize title tags and meta descriptions with relevant keywords.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➢"/>
            </a:pPr>
            <a:r>
              <a:rPr lang="en" sz="13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Utilize targeted keywords in headings, content, and image alt text.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➢"/>
            </a:pPr>
            <a:r>
              <a:rPr lang="en" sz="13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 a strategic internal linking structure.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00" y="3355637"/>
            <a:ext cx="5957174" cy="1587675"/>
          </a:xfrm>
          <a:prstGeom prst="rect">
            <a:avLst/>
          </a:prstGeom>
          <a:noFill/>
          <a:ln>
            <a:noFill/>
          </a:ln>
          <a:effectLst>
            <a:outerShdw blurRad="157163" dist="38100" dir="2580000" algn="bl" rotWithShape="0">
              <a:srgbClr val="000000">
                <a:alpha val="3882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Open Sans</vt:lpstr>
      <vt:lpstr>Nunito</vt:lpstr>
      <vt:lpstr>Maven Pro</vt:lpstr>
      <vt:lpstr>Arial</vt:lpstr>
      <vt:lpstr>Nunito Medium</vt:lpstr>
      <vt:lpstr>Proxima Nova</vt:lpstr>
      <vt:lpstr>PT Sans Narrow</vt:lpstr>
      <vt:lpstr>Tropic</vt:lpstr>
      <vt:lpstr>SEO Project </vt:lpstr>
      <vt:lpstr>Objective of  this SEO Project </vt:lpstr>
      <vt:lpstr>Company Selection  I’ve chosen Dineplan.net (https://dineplan.net) as the partner for this SEO project.</vt:lpstr>
      <vt:lpstr>About DINEPLAN</vt:lpstr>
      <vt:lpstr>DinePlan's Focus  </vt:lpstr>
      <vt:lpstr>Comprehensive SEO Audit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rexton machado</cp:lastModifiedBy>
  <cp:revision>1</cp:revision>
  <dcterms:modified xsi:type="dcterms:W3CDTF">2024-08-23T17:30:58Z</dcterms:modified>
</cp:coreProperties>
</file>