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B25A-EF1A-49C0-A5C5-F610E446F4B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FC8B-C21B-44E5-BBC4-5CF54ACDB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8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4FC8B-C21B-44E5-BBC4-5CF54ACDBB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FA53-1B01-4BE8-9119-0F4B961A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8FAD-AFFA-491F-B351-45CC56DB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4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B3385B-22FD-4C15-8E65-E47E89C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7282" r="9760" b="3811"/>
          <a:stretch/>
        </p:blipFill>
        <p:spPr>
          <a:xfrm>
            <a:off x="0" y="88452"/>
            <a:ext cx="11826517" cy="62257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229098-F884-46DF-8889-D63F9C01438A}"/>
              </a:ext>
            </a:extLst>
          </p:cNvPr>
          <p:cNvCxnSpPr>
            <a:cxnSpLocks/>
          </p:cNvCxnSpPr>
          <p:nvPr/>
        </p:nvCxnSpPr>
        <p:spPr>
          <a:xfrm flipH="1" flipV="1">
            <a:off x="1031234" y="641023"/>
            <a:ext cx="197962" cy="58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F40B7C-2990-4975-BEAC-7A5738987DFB}"/>
              </a:ext>
            </a:extLst>
          </p:cNvPr>
          <p:cNvCxnSpPr>
            <a:cxnSpLocks/>
          </p:cNvCxnSpPr>
          <p:nvPr/>
        </p:nvCxnSpPr>
        <p:spPr>
          <a:xfrm flipH="1" flipV="1">
            <a:off x="1111362" y="641023"/>
            <a:ext cx="1230197" cy="58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764FD-48EF-44B2-B881-715DB73234CE}"/>
              </a:ext>
            </a:extLst>
          </p:cNvPr>
          <p:cNvCxnSpPr>
            <a:cxnSpLocks/>
          </p:cNvCxnSpPr>
          <p:nvPr/>
        </p:nvCxnSpPr>
        <p:spPr>
          <a:xfrm flipH="1" flipV="1">
            <a:off x="3661312" y="1291473"/>
            <a:ext cx="518473" cy="99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64CA1-748C-4D5F-A249-6683EDDCBF09}"/>
              </a:ext>
            </a:extLst>
          </p:cNvPr>
          <p:cNvCxnSpPr>
            <a:cxnSpLocks/>
          </p:cNvCxnSpPr>
          <p:nvPr/>
        </p:nvCxnSpPr>
        <p:spPr>
          <a:xfrm flipV="1">
            <a:off x="3076849" y="1258478"/>
            <a:ext cx="518474" cy="1032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4520FC-C337-4EEF-A1C8-4D3089E26937}"/>
              </a:ext>
            </a:extLst>
          </p:cNvPr>
          <p:cNvCxnSpPr>
            <a:cxnSpLocks/>
          </p:cNvCxnSpPr>
          <p:nvPr/>
        </p:nvCxnSpPr>
        <p:spPr>
          <a:xfrm flipH="1" flipV="1">
            <a:off x="6206548" y="4044099"/>
            <a:ext cx="501192" cy="52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37B0FE-7E3A-4D92-A874-6A1432E2347E}"/>
              </a:ext>
            </a:extLst>
          </p:cNvPr>
          <p:cNvCxnSpPr>
            <a:cxnSpLocks/>
          </p:cNvCxnSpPr>
          <p:nvPr/>
        </p:nvCxnSpPr>
        <p:spPr>
          <a:xfrm flipV="1">
            <a:off x="5599119" y="4006392"/>
            <a:ext cx="538005" cy="56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308608-FE6A-4FA1-A0CD-A4C96D4B380E}"/>
              </a:ext>
            </a:extLst>
          </p:cNvPr>
          <p:cNvCxnSpPr>
            <a:cxnSpLocks/>
          </p:cNvCxnSpPr>
          <p:nvPr/>
        </p:nvCxnSpPr>
        <p:spPr>
          <a:xfrm flipV="1">
            <a:off x="8725873" y="4308836"/>
            <a:ext cx="541255" cy="80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6A2135-4925-4AB3-9E7B-CDEA3B95E0E2}"/>
              </a:ext>
            </a:extLst>
          </p:cNvPr>
          <p:cNvCxnSpPr>
            <a:cxnSpLocks/>
          </p:cNvCxnSpPr>
          <p:nvPr/>
        </p:nvCxnSpPr>
        <p:spPr>
          <a:xfrm flipH="1" flipV="1">
            <a:off x="8158508" y="4308836"/>
            <a:ext cx="533782" cy="80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63F5D0-B7B7-4726-B1D4-054A90B5EBA4}"/>
              </a:ext>
            </a:extLst>
          </p:cNvPr>
          <p:cNvCxnSpPr>
            <a:cxnSpLocks/>
          </p:cNvCxnSpPr>
          <p:nvPr/>
        </p:nvCxnSpPr>
        <p:spPr>
          <a:xfrm flipV="1">
            <a:off x="11308181" y="4497092"/>
            <a:ext cx="34986" cy="108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A182F0-E03D-4B9F-9A51-DE4C478BA83A}"/>
              </a:ext>
            </a:extLst>
          </p:cNvPr>
          <p:cNvCxnSpPr>
            <a:cxnSpLocks/>
          </p:cNvCxnSpPr>
          <p:nvPr/>
        </p:nvCxnSpPr>
        <p:spPr>
          <a:xfrm flipH="1" flipV="1">
            <a:off x="10237925" y="4512634"/>
            <a:ext cx="1070256" cy="1068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F57F65-1383-4FBC-BF38-2225C1F2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11244" r="9770" b="3319"/>
          <a:stretch/>
        </p:blipFill>
        <p:spPr>
          <a:xfrm>
            <a:off x="195941" y="195941"/>
            <a:ext cx="11949765" cy="60648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664480-A593-49FF-8A6E-795FE381F5F4}"/>
              </a:ext>
            </a:extLst>
          </p:cNvPr>
          <p:cNvCxnSpPr>
            <a:cxnSpLocks/>
          </p:cNvCxnSpPr>
          <p:nvPr/>
        </p:nvCxnSpPr>
        <p:spPr>
          <a:xfrm flipH="1" flipV="1">
            <a:off x="1212980" y="494523"/>
            <a:ext cx="74644" cy="153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420FBC-034D-48AC-A055-295EBBAF60F2}"/>
              </a:ext>
            </a:extLst>
          </p:cNvPr>
          <p:cNvCxnSpPr>
            <a:cxnSpLocks/>
          </p:cNvCxnSpPr>
          <p:nvPr/>
        </p:nvCxnSpPr>
        <p:spPr>
          <a:xfrm flipH="1" flipV="1">
            <a:off x="1287624" y="494523"/>
            <a:ext cx="1380931" cy="699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A66A16-E912-4193-A99A-208316080477}"/>
              </a:ext>
            </a:extLst>
          </p:cNvPr>
          <p:cNvCxnSpPr>
            <a:cxnSpLocks/>
          </p:cNvCxnSpPr>
          <p:nvPr/>
        </p:nvCxnSpPr>
        <p:spPr>
          <a:xfrm flipH="1" flipV="1">
            <a:off x="3881535" y="1119673"/>
            <a:ext cx="653144" cy="1278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EE7353-3E9F-4249-88A6-4E88F8E861A0}"/>
              </a:ext>
            </a:extLst>
          </p:cNvPr>
          <p:cNvCxnSpPr>
            <a:cxnSpLocks/>
          </p:cNvCxnSpPr>
          <p:nvPr/>
        </p:nvCxnSpPr>
        <p:spPr>
          <a:xfrm flipV="1">
            <a:off x="3149082" y="1087015"/>
            <a:ext cx="667138" cy="1343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C056DA-D7F8-4702-AF4E-3B037926749D}"/>
              </a:ext>
            </a:extLst>
          </p:cNvPr>
          <p:cNvCxnSpPr>
            <a:cxnSpLocks/>
          </p:cNvCxnSpPr>
          <p:nvPr/>
        </p:nvCxnSpPr>
        <p:spPr>
          <a:xfrm flipV="1">
            <a:off x="6400799" y="3032449"/>
            <a:ext cx="709128" cy="905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F5028F-568C-4541-9EED-6AAD118F1F89}"/>
              </a:ext>
            </a:extLst>
          </p:cNvPr>
          <p:cNvCxnSpPr>
            <a:cxnSpLocks/>
          </p:cNvCxnSpPr>
          <p:nvPr/>
        </p:nvCxnSpPr>
        <p:spPr>
          <a:xfrm flipH="1" flipV="1">
            <a:off x="5713445" y="3032449"/>
            <a:ext cx="687354" cy="905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4538E5-86EF-4AE0-BD9C-856EA5664D83}"/>
              </a:ext>
            </a:extLst>
          </p:cNvPr>
          <p:cNvCxnSpPr>
            <a:cxnSpLocks/>
          </p:cNvCxnSpPr>
          <p:nvPr/>
        </p:nvCxnSpPr>
        <p:spPr>
          <a:xfrm flipV="1">
            <a:off x="9022702" y="4005943"/>
            <a:ext cx="674914" cy="995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3C9EF7-1C5B-4406-8490-FA7C87175460}"/>
              </a:ext>
            </a:extLst>
          </p:cNvPr>
          <p:cNvCxnSpPr>
            <a:cxnSpLocks/>
          </p:cNvCxnSpPr>
          <p:nvPr/>
        </p:nvCxnSpPr>
        <p:spPr>
          <a:xfrm flipH="1" flipV="1">
            <a:off x="8313576" y="4005943"/>
            <a:ext cx="643814" cy="995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1C419F-2A31-471F-BE81-F4A507A78275}"/>
              </a:ext>
            </a:extLst>
          </p:cNvPr>
          <p:cNvCxnSpPr>
            <a:cxnSpLocks/>
          </p:cNvCxnSpPr>
          <p:nvPr/>
        </p:nvCxnSpPr>
        <p:spPr>
          <a:xfrm flipV="1">
            <a:off x="11616612" y="4130352"/>
            <a:ext cx="211494" cy="1337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89DE7F-6D64-4A33-A756-98E52C5F036E}"/>
              </a:ext>
            </a:extLst>
          </p:cNvPr>
          <p:cNvCxnSpPr>
            <a:cxnSpLocks/>
          </p:cNvCxnSpPr>
          <p:nvPr/>
        </p:nvCxnSpPr>
        <p:spPr>
          <a:xfrm flipH="1" flipV="1">
            <a:off x="10412963" y="4130352"/>
            <a:ext cx="1203649" cy="133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Tomasz Jarema</dc:creator>
  <cp:lastModifiedBy>Maciej Tomasz Jarema</cp:lastModifiedBy>
  <cp:revision>2</cp:revision>
  <dcterms:created xsi:type="dcterms:W3CDTF">2021-12-15T14:25:18Z</dcterms:created>
  <dcterms:modified xsi:type="dcterms:W3CDTF">2021-12-17T02:28:26Z</dcterms:modified>
</cp:coreProperties>
</file>