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7C53-7626-4070-BA3C-692AE5E9E0BD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82E3-05F9-4B8F-92D2-B37635343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74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7C53-7626-4070-BA3C-692AE5E9E0BD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82E3-05F9-4B8F-92D2-B37635343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5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7C53-7626-4070-BA3C-692AE5E9E0BD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82E3-05F9-4B8F-92D2-B37635343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20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7C53-7626-4070-BA3C-692AE5E9E0BD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82E3-05F9-4B8F-92D2-B37635343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7C53-7626-4070-BA3C-692AE5E9E0BD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82E3-05F9-4B8F-92D2-B37635343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09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7C53-7626-4070-BA3C-692AE5E9E0BD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82E3-05F9-4B8F-92D2-B37635343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98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7C53-7626-4070-BA3C-692AE5E9E0BD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82E3-05F9-4B8F-92D2-B37635343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31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7C53-7626-4070-BA3C-692AE5E9E0BD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82E3-05F9-4B8F-92D2-B37635343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8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7C53-7626-4070-BA3C-692AE5E9E0BD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82E3-05F9-4B8F-92D2-B37635343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45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7C53-7626-4070-BA3C-692AE5E9E0BD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82E3-05F9-4B8F-92D2-B37635343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90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7C53-7626-4070-BA3C-692AE5E9E0BD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82E3-05F9-4B8F-92D2-B37635343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24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F7C53-7626-4070-BA3C-692AE5E9E0BD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882E3-05F9-4B8F-92D2-B37635343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170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 BIG FACTORIALS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2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Calculate and print the factorial of a given </a:t>
            </a:r>
            <a:r>
              <a:rPr lang="en-US" dirty="0" smtClean="0"/>
              <a:t>integer</a:t>
            </a:r>
            <a:r>
              <a:rPr lang="en-US" dirty="0"/>
              <a:t> </a:t>
            </a:r>
            <a:r>
              <a:rPr lang="en-US" dirty="0" smtClean="0"/>
              <a:t>where 1 &lt;= n &lt;= 100</a:t>
            </a:r>
          </a:p>
        </p:txBody>
      </p:sp>
    </p:spTree>
    <p:extLst>
      <p:ext uri="{BB962C8B-B14F-4D97-AF65-F5344CB8AC3E}">
        <p14:creationId xmlns:p14="http://schemas.microsoft.com/office/powerpoint/2010/main" val="174107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effectLst>
            <a:glow rad="1905000">
              <a:schemeClr val="accent1">
                <a:alpha val="40000"/>
              </a:schemeClr>
            </a:glow>
          </a:effectLst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3566375" cy="4079338"/>
          </a:xfrm>
        </p:spPr>
        <p:txBody>
          <a:bodyPr/>
          <a:lstStyle/>
          <a:p>
            <a:pPr marL="0" indent="0">
              <a:buNone/>
            </a:pPr>
            <a:r>
              <a:rPr lang="en-US" sz="1800" b="1" u="sng" dirty="0"/>
              <a:t>64 bits</a:t>
            </a:r>
          </a:p>
          <a:p>
            <a:pPr marL="0" indent="0">
              <a:buNone/>
            </a:pPr>
            <a:r>
              <a:rPr lang="en-US" sz="1800" b="1" u="sng" dirty="0"/>
              <a:t>Max value :</a:t>
            </a:r>
          </a:p>
          <a:p>
            <a:pPr marL="0" indent="0">
              <a:buNone/>
            </a:pPr>
            <a:r>
              <a:rPr lang="fr-FR" sz="1800" b="1" dirty="0" smtClean="0"/>
              <a:t>744</a:t>
            </a:r>
            <a:r>
              <a:rPr lang="fr-FR" sz="1800" b="1" dirty="0"/>
              <a:t>, 073, 709, 551, </a:t>
            </a:r>
            <a:r>
              <a:rPr lang="fr-FR" sz="1800" b="1" dirty="0" smtClean="0"/>
              <a:t>615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u="sng" dirty="0" smtClean="0"/>
              <a:t>Factorial of 18 :</a:t>
            </a:r>
          </a:p>
          <a:p>
            <a:pPr marL="0" indent="0">
              <a:buNone/>
            </a:pPr>
            <a:r>
              <a:rPr lang="fr-FR" sz="1800" dirty="0" smtClean="0"/>
              <a:t>6, 402, 373, 705, 728, 000</a:t>
            </a:r>
            <a:endParaRPr lang="fr-FR" sz="1800" dirty="0"/>
          </a:p>
        </p:txBody>
      </p:sp>
      <p:pic>
        <p:nvPicPr>
          <p:cNvPr id="1028" name="Picture 4" descr="What does the C++ standard state the size of int, long type to be? - Qu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107" y="532214"/>
            <a:ext cx="6836222" cy="614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98889" y="6179846"/>
            <a:ext cx="8139448" cy="49588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9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511381" y="2414788"/>
            <a:ext cx="3277673" cy="560231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1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463049" y="2414788"/>
            <a:ext cx="3277673" cy="560231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2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134119" y="2975019"/>
            <a:ext cx="1951149" cy="146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5" idx="2"/>
          </p:cNvCxnSpPr>
          <p:nvPr/>
        </p:nvCxnSpPr>
        <p:spPr>
          <a:xfrm flipH="1">
            <a:off x="6104586" y="2975019"/>
            <a:ext cx="1997300" cy="147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649274" y="4143731"/>
            <a:ext cx="3058732" cy="8822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EXTRABIGFACTORIALS</a:t>
            </a:r>
            <a:endParaRPr lang="fr-FR" dirty="0"/>
          </a:p>
        </p:txBody>
      </p:sp>
      <p:cxnSp>
        <p:nvCxnSpPr>
          <p:cNvPr id="12" name="Connecteur droit 11"/>
          <p:cNvCxnSpPr>
            <a:stCxn id="10" idx="2"/>
          </p:cNvCxnSpPr>
          <p:nvPr/>
        </p:nvCxnSpPr>
        <p:spPr>
          <a:xfrm>
            <a:off x="6178640" y="5025934"/>
            <a:ext cx="0" cy="756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35451" y="5523936"/>
            <a:ext cx="2086377" cy="5173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023521" y="1469173"/>
            <a:ext cx="216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627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done with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Multiply each digit within number 1 with each digit belonging to number 2.</a:t>
            </a:r>
          </a:p>
          <a:p>
            <a:r>
              <a:rPr lang="en-US" dirty="0" smtClean="0"/>
              <a:t>Compute the sum, add the carry (if any) from previous operations.</a:t>
            </a:r>
          </a:p>
          <a:p>
            <a:r>
              <a:rPr lang="en-US" dirty="0" smtClean="0"/>
              <a:t>If the number is bigger than 10, the first digit should be our result and the new carry is the second digit </a:t>
            </a:r>
          </a:p>
          <a:p>
            <a:r>
              <a:rPr lang="en-US" dirty="0" smtClean="0"/>
              <a:t>(ex : 16 =&gt; 6 is the result and 1 is the carry)</a:t>
            </a:r>
          </a:p>
          <a:p>
            <a:r>
              <a:rPr lang="en-US" dirty="0" smtClean="0"/>
              <a:t>Compute the resulting index being the sum of the index of number 1 and the index of the digit within number 2.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509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151</Words>
  <Application>Microsoft Office PowerPoint</Application>
  <PresentationFormat>Grand écran</PresentationFormat>
  <Paragraphs>21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Consolas</vt:lpstr>
      <vt:lpstr>Verdana</vt:lpstr>
      <vt:lpstr>Office Theme</vt:lpstr>
      <vt:lpstr>EXTRA BIG FACTORIALS</vt:lpstr>
      <vt:lpstr>Problem statement</vt:lpstr>
      <vt:lpstr>Présentation PowerPoint</vt:lpstr>
      <vt:lpstr>Solution</vt:lpstr>
      <vt:lpstr>Multiplication done with strings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 BIG FACTORIALS</dc:title>
  <dc:creator>Compte Microsoft</dc:creator>
  <cp:lastModifiedBy>Compte Microsoft</cp:lastModifiedBy>
  <cp:revision>11</cp:revision>
  <dcterms:created xsi:type="dcterms:W3CDTF">2022-11-07T22:25:26Z</dcterms:created>
  <dcterms:modified xsi:type="dcterms:W3CDTF">2022-11-07T22:51:44Z</dcterms:modified>
</cp:coreProperties>
</file>