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52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52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77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3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3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94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17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4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7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24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A17F-5F6B-4A47-AAFA-6C8CE94E9C27}" type="datetimeFigureOut">
              <a:rPr lang="fr-FR" smtClean="0"/>
              <a:t>12/11/2022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D65B-6737-4227-939F-DA2C9C175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102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LEADERBOARD CLIMBING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HACKERRANK PROBLEM / C++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“SOLUTION IDEA”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to find the leaderboard ranking of the player, just binary search for the score, if found,</a:t>
            </a:r>
            <a:r>
              <a:rPr lang="en-US" dirty="0"/>
              <a:t> </a:t>
            </a:r>
            <a:r>
              <a:rPr lang="en-US" dirty="0" smtClean="0"/>
              <a:t>return the ranking of that node, otherwise, if less, return ranking – 1, if greater, return ranking + 1.</a:t>
            </a:r>
          </a:p>
          <a:p>
            <a:pPr marL="0" indent="0">
              <a:buNone/>
            </a:pPr>
            <a:r>
              <a:rPr lang="en-US" dirty="0" smtClean="0"/>
              <a:t>	(i.e. dense ranking)</a:t>
            </a:r>
          </a:p>
        </p:txBody>
      </p:sp>
    </p:spTree>
    <p:extLst>
      <p:ext uri="{BB962C8B-B14F-4D97-AF65-F5344CB8AC3E}">
        <p14:creationId xmlns:p14="http://schemas.microsoft.com/office/powerpoint/2010/main" val="3037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a list of leaderboard rankings along with scores.</a:t>
            </a:r>
          </a:p>
          <a:p>
            <a:r>
              <a:rPr lang="en-US" dirty="0" smtClean="0"/>
              <a:t>A player wants to track their ranking, so he will provide a list of scores.</a:t>
            </a:r>
          </a:p>
          <a:p>
            <a:r>
              <a:rPr lang="en-US" dirty="0" smtClean="0"/>
              <a:t>For each score, you must give the new player ranking.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1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scores are strictly increasing (player keeps improving)</a:t>
            </a:r>
          </a:p>
          <a:p>
            <a:r>
              <a:rPr lang="en-US" dirty="0" smtClean="0"/>
              <a:t>The rankings of the leaderboard are decreasing.</a:t>
            </a:r>
          </a:p>
          <a:p>
            <a:r>
              <a:rPr lang="en-US" dirty="0" smtClean="0"/>
              <a:t>The game uses dense ranking : Starting with one, players with the same score have the same rank and the next score obtains the next incremental rank.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3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8" y="486987"/>
            <a:ext cx="5708540" cy="28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“SOLUTION IDEA”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use binary search trees !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04" y="2415381"/>
            <a:ext cx="5353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++ - Time Complexity in singly link list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38" y="555091"/>
            <a:ext cx="11689822" cy="600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89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“SOLUTION IDEA”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409627" y="2593383"/>
            <a:ext cx="3838414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683431" y="2779363"/>
            <a:ext cx="3151322" cy="526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(score)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683431" y="3488854"/>
            <a:ext cx="3151322" cy="526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764224" y="4256612"/>
            <a:ext cx="3151322" cy="526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left node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259092" y="4256612"/>
            <a:ext cx="3151322" cy="526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Pointer to right 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25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“SOLUTION IDEA”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…Except : score are “sorted” so, we will end up with an unbalanced tree.</a:t>
            </a:r>
            <a:endParaRPr lang="fr-FR" dirty="0"/>
          </a:p>
        </p:txBody>
      </p:sp>
      <p:pic>
        <p:nvPicPr>
          <p:cNvPr id="2050" name="Picture 2" descr="Balancing a binary search tree · Applied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35" y="2286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“SOLUTION IDEA”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each node will be centered about its spanning range. We will start with the center score…</a:t>
            </a:r>
          </a:p>
        </p:txBody>
      </p:sp>
      <p:pic>
        <p:nvPicPr>
          <p:cNvPr id="2050" name="Picture 2" descr="Balancing a binary search tree · Applied 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35" y="2286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8017790" y="2500393"/>
            <a:ext cx="1761641" cy="303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 flipV="1">
            <a:off x="8132064" y="2500393"/>
            <a:ext cx="1115568" cy="178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 flipV="1">
            <a:off x="8217408" y="2401824"/>
            <a:ext cx="414528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232</Words>
  <Application>Microsoft Office PowerPoint</Application>
  <PresentationFormat>Grand écran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LEADERBOARD CLIMBING</vt:lpstr>
      <vt:lpstr>THE PROBLEM</vt:lpstr>
      <vt:lpstr>THE PROBLEM</vt:lpstr>
      <vt:lpstr>LIMITS</vt:lpstr>
      <vt:lpstr>A “SOLUTION IDEA”</vt:lpstr>
      <vt:lpstr>Présentation PowerPoint</vt:lpstr>
      <vt:lpstr>A “SOLUTION IDEA”</vt:lpstr>
      <vt:lpstr>A “SOLUTION IDEA”</vt:lpstr>
      <vt:lpstr>A “SOLUTION IDEA”</vt:lpstr>
      <vt:lpstr>A “SOLUTION IDEA”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LEADERBOARD CLIMBING</dc:title>
  <dc:creator>Compte Microsoft</dc:creator>
  <cp:lastModifiedBy>Compte Microsoft</cp:lastModifiedBy>
  <cp:revision>12</cp:revision>
  <dcterms:created xsi:type="dcterms:W3CDTF">2022-11-11T03:50:39Z</dcterms:created>
  <dcterms:modified xsi:type="dcterms:W3CDTF">2022-11-12T03:50:49Z</dcterms:modified>
</cp:coreProperties>
</file>