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69" r:id="rId5"/>
    <p:sldId id="260" r:id="rId6"/>
    <p:sldId id="257" r:id="rId7"/>
    <p:sldId id="261" r:id="rId8"/>
    <p:sldId id="266" r:id="rId9"/>
    <p:sldId id="264" r:id="rId10"/>
    <p:sldId id="265" r:id="rId11"/>
    <p:sldId id="263" r:id="rId12"/>
    <p:sldId id="262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 autoAdjust="0"/>
    <p:restoredTop sz="89399" autoAdjust="0"/>
  </p:normalViewPr>
  <p:slideViewPr>
    <p:cSldViewPr snapToGrid="0">
      <p:cViewPr varScale="1">
        <p:scale>
          <a:sx n="75" d="100"/>
          <a:sy n="75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r>
              <a:rPr lang="en-US" baseline="0" dirty="0"/>
              <a:t> hope is that this system will also allow me to push you while simultaneously allowing you to fail gracefully.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C3C5-3BA0-4905-A4EB-2A4C8597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DataStructures/tree/2018-Sp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vt.edu/shaffer/Book/C++3elates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umboldt.onthe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211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  <a:p>
            <a:r>
              <a:rPr lang="en-US" dirty="0"/>
              <a:t>I usually catch at least one cheater per semester.  Don’t let this be you!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(3%)</a:t>
            </a:r>
          </a:p>
          <a:p>
            <a:pPr lvl="0"/>
            <a:r>
              <a:rPr lang="en-US" dirty="0"/>
              <a:t>!!GitHub usage (5%)!! </a:t>
            </a:r>
          </a:p>
          <a:p>
            <a:pPr lvl="0"/>
            <a:r>
              <a:rPr lang="en-US" dirty="0"/>
              <a:t>Programming assignments,  homework, and micro assignments (39%)</a:t>
            </a:r>
          </a:p>
          <a:p>
            <a:pPr lvl="0"/>
            <a:r>
              <a:rPr lang="en-US" dirty="0"/>
              <a:t>Labs (10%)</a:t>
            </a:r>
          </a:p>
          <a:p>
            <a:pPr lvl="0"/>
            <a:r>
              <a:rPr lang="en-US" dirty="0"/>
              <a:t>Two midterm exams (9% / ea)</a:t>
            </a:r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1B3-8940-478F-907F-A66985E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DE1A-8E21-475D-9D81-B5C4A3B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CF0A-DDC1-43D1-900F-03DE156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course materials are posted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054-8C4D-45CB-8052-F2347E01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almost always find the starter code for the lecture on GitHub several hours (if not the day before) the lecture.  </a:t>
            </a:r>
          </a:p>
          <a:p>
            <a:pPr lvl="1"/>
            <a:r>
              <a:rPr lang="en-US" u="sng" dirty="0"/>
              <a:t>I encourage you to download the code so you can more easily follow along.</a:t>
            </a:r>
          </a:p>
          <a:p>
            <a:r>
              <a:rPr lang="en-US" dirty="0"/>
              <a:t>I almost always post my final lecture code on GitHub immediately after class (unless I get distracted)</a:t>
            </a:r>
          </a:p>
          <a:p>
            <a:r>
              <a:rPr lang="en-US" dirty="0"/>
              <a:t>For those wanting to get a head start on </a:t>
            </a:r>
            <a:r>
              <a:rPr lang="en-US" dirty="0" err="1"/>
              <a:t>homeworks</a:t>
            </a:r>
            <a:r>
              <a:rPr lang="en-US" dirty="0"/>
              <a:t> and labs, I almost always post HW and lab descriptions a few days before I introduce them in class.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I reserve the right to significantly change things until they are actually assigned.!</a:t>
            </a:r>
          </a:p>
        </p:txBody>
      </p:sp>
    </p:spTree>
    <p:extLst>
      <p:ext uri="{BB962C8B-B14F-4D97-AF65-F5344CB8AC3E}">
        <p14:creationId xmlns:p14="http://schemas.microsoft.com/office/powerpoint/2010/main" val="4793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A54F-18FC-4DDC-B7B9-504025F7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review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05BA-5012-4524-9193-3A8F8E6D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and writing to files</a:t>
            </a:r>
          </a:p>
          <a:p>
            <a:r>
              <a:rPr lang="en-US" dirty="0"/>
              <a:t>Sending </a:t>
            </a:r>
            <a:r>
              <a:rPr lang="en-US" dirty="0" err="1"/>
              <a:t>ifstream</a:t>
            </a:r>
            <a:r>
              <a:rPr lang="en-US" dirty="0"/>
              <a:t> objects to functions</a:t>
            </a:r>
          </a:p>
          <a:p>
            <a:r>
              <a:rPr lang="en-US"/>
              <a:t>Reading from and writing to CSV files</a:t>
            </a:r>
          </a:p>
        </p:txBody>
      </p:sp>
    </p:spTree>
    <p:extLst>
      <p:ext uri="{BB962C8B-B14F-4D97-AF65-F5344CB8AC3E}">
        <p14:creationId xmlns:p14="http://schemas.microsoft.com/office/powerpoint/2010/main" val="83746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https://github.com/acarteas/Teaching-DataStructures/</a:t>
            </a:r>
            <a:r>
              <a:rPr lang="en-US" dirty="0"/>
              <a:t>) 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required textbook is free!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and Algorithm Analysis v3.2 by Clifford Shaffer</a:t>
            </a:r>
          </a:p>
          <a:p>
            <a:r>
              <a:rPr lang="en-US" dirty="0"/>
              <a:t>Find the book on course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Also available from the author at </a:t>
            </a:r>
            <a:r>
              <a:rPr lang="en-US" dirty="0">
                <a:hlinkClick r:id="rId2"/>
              </a:rPr>
              <a:t>https://people.cs.vt.edu/shaffer/Book/C++3elatest.pdf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be periodically asking "clicker" questions in the course (including today!)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point subscription not required </a:t>
            </a:r>
          </a:p>
        </p:txBody>
      </p:sp>
    </p:spTree>
    <p:extLst>
      <p:ext uri="{BB962C8B-B14F-4D97-AF65-F5344CB8AC3E}">
        <p14:creationId xmlns:p14="http://schemas.microsoft.com/office/powerpoint/2010/main" val="29804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8798-9F2B-4CBF-9CE4-7A9A2045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70" y="1242918"/>
            <a:ext cx="8169060" cy="6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continuing my “progressive” grading scheme from last semester</a:t>
            </a:r>
          </a:p>
          <a:p>
            <a:r>
              <a:rPr lang="en-US" dirty="0"/>
              <a:t>Idea: I care more about what you know at the end of the semester than what you know at the beginning of the semester</a:t>
            </a:r>
          </a:p>
          <a:p>
            <a:r>
              <a:rPr lang="en-US" dirty="0"/>
              <a:t>Possible solution: Through permissive grading, make it </a:t>
            </a:r>
            <a:r>
              <a:rPr lang="en-US" i="1" dirty="0"/>
              <a:t>easier</a:t>
            </a:r>
            <a:r>
              <a:rPr lang="en-US" dirty="0"/>
              <a:t> to get good grades at the beginning of the semester</a:t>
            </a:r>
          </a:p>
          <a:p>
            <a:pPr lvl="1"/>
            <a:r>
              <a:rPr lang="en-US" dirty="0"/>
              <a:t>Example: In order to get an A on PA1, you only need to get 70 out of 100 points possible.</a:t>
            </a:r>
          </a:p>
          <a:p>
            <a:pPr lvl="1"/>
            <a:r>
              <a:rPr lang="en-US" dirty="0"/>
              <a:t>On the final PA, you will actually need to earn 90+ points to get an A</a:t>
            </a:r>
          </a:p>
        </p:txBody>
      </p:sp>
    </p:spTree>
    <p:extLst>
      <p:ext uri="{BB962C8B-B14F-4D97-AF65-F5344CB8AC3E}">
        <p14:creationId xmlns:p14="http://schemas.microsoft.com/office/powerpoint/2010/main" val="2623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to use an IDE when working on your solutions. My preference for IDEs are:</a:t>
            </a:r>
          </a:p>
          <a:p>
            <a:pPr lvl="1"/>
            <a:r>
              <a:rPr lang="en-US" dirty="0">
                <a:hlinkClick r:id="rId2"/>
              </a:rPr>
              <a:t>Visual Studio 2017 </a:t>
            </a:r>
            <a:r>
              <a:rPr lang="en-US" dirty="0"/>
              <a:t>(community edition is free for everyone; enterprise is free for HSU CS Majors!)</a:t>
            </a:r>
          </a:p>
          <a:p>
            <a:pPr lvl="1"/>
            <a:r>
              <a:rPr lang="en-US" dirty="0"/>
              <a:t>JetBrains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 err="1"/>
              <a:t>Netbeans</a:t>
            </a:r>
            <a:r>
              <a:rPr lang="en-US" dirty="0"/>
              <a:t> 8.1 (Be sure you're in C++ 11 or C++ 14 mode!)</a:t>
            </a:r>
          </a:p>
          <a:p>
            <a:pPr lvl="1"/>
            <a:r>
              <a:rPr lang="en-US" dirty="0" err="1"/>
              <a:t>CodeBlocks</a:t>
            </a:r>
            <a:r>
              <a:rPr lang="en-US" dirty="0"/>
              <a:t> (Be sure you're in C++ 11 or C++ 14 mode!)</a:t>
            </a:r>
          </a:p>
          <a:p>
            <a:r>
              <a:rPr lang="en-US" dirty="0"/>
              <a:t>I prefer VS 2017 because it has the best and easiest to use debugging capabilities.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must be submitted by the due date</a:t>
            </a:r>
          </a:p>
          <a:p>
            <a:r>
              <a:rPr lang="en-US" dirty="0"/>
              <a:t>No "late" turn-ins </a:t>
            </a:r>
          </a:p>
          <a:p>
            <a:r>
              <a:rPr lang="en-US" dirty="0"/>
              <a:t>"Late" is somewhat floating </a:t>
            </a:r>
          </a:p>
          <a:p>
            <a:r>
              <a:rPr lang="en-US" dirty="0"/>
              <a:t>"Late" means the time after whenever I pull your code from canvas</a:t>
            </a:r>
          </a:p>
          <a:p>
            <a:r>
              <a:rPr lang="en-US" dirty="0"/>
              <a:t>Thus, 12:01 AM is not considered late</a:t>
            </a:r>
          </a:p>
          <a:p>
            <a:r>
              <a:rPr lang="en-US" dirty="0"/>
              <a:t>I usually pull code mid morning after a due date (e.g. around 10AM), but sometimes I forget to pull the code until much later.  </a:t>
            </a:r>
          </a:p>
          <a:p>
            <a:r>
              <a:rPr lang="en-US" dirty="0"/>
              <a:t>Takeaway: Try to have the code in by the true deadline, but if it's a few hours late you're probably fine.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689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to CS 211</vt:lpstr>
      <vt:lpstr>Course Websites</vt:lpstr>
      <vt:lpstr>The required textbook is free!</vt:lpstr>
      <vt:lpstr>Other Recommended Reading</vt:lpstr>
      <vt:lpstr>I will be periodically asking "clicker" questions in the course (including today!)</vt:lpstr>
      <vt:lpstr>Adam’s Schedule</vt:lpstr>
      <vt:lpstr>Grading</vt:lpstr>
      <vt:lpstr>Programming Environments</vt:lpstr>
      <vt:lpstr>Homework Policy</vt:lpstr>
      <vt:lpstr>A Note on Cheating</vt:lpstr>
      <vt:lpstr>Grade breakdown</vt:lpstr>
      <vt:lpstr>Final grade translations</vt:lpstr>
      <vt:lpstr>GitHub demo</vt:lpstr>
      <vt:lpstr>All course materials are posted on GitHub</vt:lpstr>
      <vt:lpstr>Today's review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23</cp:revision>
  <dcterms:created xsi:type="dcterms:W3CDTF">2017-01-17T03:07:11Z</dcterms:created>
  <dcterms:modified xsi:type="dcterms:W3CDTF">2019-01-22T14:55:30Z</dcterms:modified>
</cp:coreProperties>
</file>