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93" r:id="rId3"/>
    <p:sldId id="294" r:id="rId4"/>
    <p:sldId id="297" r:id="rId5"/>
    <p:sldId id="299" r:id="rId6"/>
    <p:sldId id="25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6" y="3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8A44-E9B8-434C-9F73-E35F23E5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 #</a:t>
            </a:r>
            <a:r>
              <a:rPr lang="en-US"/>
              <a:t>4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F800-0980-47DB-A2F6-A79C3FEE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1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"40"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478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05744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"40" (finished)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"2"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90800" y="1447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254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"2"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5240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7196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"2" (finished)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4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362200" y="1447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47907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3716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405046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6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481782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"-1" (finished)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87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exercise: Add "59"</a:t>
            </a:r>
          </a:p>
        </p:txBody>
      </p:sp>
      <p:sp>
        <p:nvSpPr>
          <p:cNvPr id="3" name="Oval 2"/>
          <p:cNvSpPr/>
          <p:nvPr/>
        </p:nvSpPr>
        <p:spPr>
          <a:xfrm>
            <a:off x="59436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9436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5029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9403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5410200" y="3317408"/>
            <a:ext cx="644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154004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340995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Oval 20"/>
          <p:cNvSpPr/>
          <p:nvPr/>
        </p:nvSpPr>
        <p:spPr>
          <a:xfrm>
            <a:off x="44958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Oval 21"/>
          <p:cNvSpPr/>
          <p:nvPr/>
        </p:nvSpPr>
        <p:spPr>
          <a:xfrm>
            <a:off x="6477000" y="3878262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5" name="Straight Arrow Connector 24"/>
          <p:cNvCxnSpPr>
            <a:cxnSpLocks/>
            <a:stCxn id="6" idx="5"/>
            <a:endCxn id="22" idx="0"/>
          </p:cNvCxnSpPr>
          <p:nvPr/>
        </p:nvCxnSpPr>
        <p:spPr>
          <a:xfrm>
            <a:off x="6594008" y="3317408"/>
            <a:ext cx="263992" cy="5608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5694596" y="4482073"/>
            <a:ext cx="263992" cy="5608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7" idx="3"/>
            <a:endCxn id="21" idx="0"/>
          </p:cNvCxnSpPr>
          <p:nvPr/>
        </p:nvCxnSpPr>
        <p:spPr>
          <a:xfrm flipH="1">
            <a:off x="4876800" y="4460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2743200" y="4528670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60996" y="4478104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0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in-order traversal?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1905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2098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2098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0"/>
          </p:cNvCxnSpPr>
          <p:nvPr/>
        </p:nvCxnSpPr>
        <p:spPr>
          <a:xfrm flipH="1">
            <a:off x="4724400" y="3568326"/>
            <a:ext cx="4702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7538" y="1253903"/>
            <a:ext cx="1677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A B G H C D E</a:t>
            </a:r>
          </a:p>
          <a:p>
            <a:r>
              <a:rPr lang="en-US" dirty="0"/>
              <a:t>B: H G B A C D E</a:t>
            </a:r>
          </a:p>
          <a:p>
            <a:r>
              <a:rPr lang="en-US" dirty="0"/>
              <a:t>C: B H G A D C E</a:t>
            </a:r>
          </a:p>
          <a:p>
            <a:r>
              <a:rPr lang="en-US" dirty="0"/>
              <a:t>D: H G B D E C A</a:t>
            </a:r>
          </a:p>
        </p:txBody>
      </p:sp>
      <p:sp>
        <p:nvSpPr>
          <p:cNvPr id="16" name="Oval 15"/>
          <p:cNvSpPr/>
          <p:nvPr/>
        </p:nvSpPr>
        <p:spPr>
          <a:xfrm>
            <a:off x="5562600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5625726" y="35683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429334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stCxn id="7" idx="5"/>
            <a:endCxn id="22" idx="0"/>
          </p:cNvCxnSpPr>
          <p:nvPr/>
        </p:nvCxnSpPr>
        <p:spPr>
          <a:xfrm>
            <a:off x="3034926" y="3568326"/>
            <a:ext cx="241674" cy="7250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86000" y="5601822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stCxn id="22" idx="3"/>
            <a:endCxn id="18" idx="0"/>
          </p:cNvCxnSpPr>
          <p:nvPr/>
        </p:nvCxnSpPr>
        <p:spPr>
          <a:xfrm flipH="1">
            <a:off x="2590800" y="4813674"/>
            <a:ext cx="470274" cy="7881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017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for add "59"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99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exercise: Add "63"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6019800" y="268605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5181600" y="382905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2016592" cy="5116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5562600" y="333645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43600" y="504825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5832008" y="447945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464392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4533900" y="500062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7010400" y="3717458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2130892" y="5000625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613912" y="44985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81400" y="4460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732571" y="4471287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798142" y="333645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836242" y="5979178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589946" y="5506804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2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for Add "63"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66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Often, we want to determine whether or not a node exists in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</a:t>
            </a:r>
            <a:r>
              <a:rPr lang="en-US" dirty="0" err="1"/>
              <a:t>my_tree.find</a:t>
            </a:r>
            <a:r>
              <a:rPr lang="en-US" dirty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3569839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(40) – step 1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82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(40) – step 2 (result = true)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024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Removing nodes from a BST is a little tricky.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Whenever we remove a node, we need to be sure that the removal doesn't result in a violation of the BST rules.</a:t>
            </a:r>
          </a:p>
          <a:p>
            <a:r>
              <a:rPr lang="en-US" dirty="0"/>
              <a:t>If a node has one child, then we can just replace the node with its child</a:t>
            </a:r>
          </a:p>
          <a:p>
            <a:r>
              <a:rPr lang="en-US" dirty="0"/>
              <a:t>If a node has two children, then wee need to replace the node with either: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leftmost child of the node's right </a:t>
            </a:r>
            <a:r>
              <a:rPr lang="en-US" dirty="0" err="1"/>
              <a:t>subtree</a:t>
            </a:r>
            <a:r>
              <a:rPr lang="en-US" dirty="0"/>
              <a:t> </a:t>
            </a:r>
            <a:r>
              <a:rPr lang="en-US" b="1" u="sng" dirty="0"/>
              <a:t>OR</a:t>
            </a:r>
            <a:endParaRPr 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The rightmost child of the node's left </a:t>
            </a:r>
            <a:r>
              <a:rPr lang="en-US" dirty="0" err="1"/>
              <a:t>subtree</a:t>
            </a:r>
            <a:endParaRPr lang="en-US" b="1" u="sng" dirty="0"/>
          </a:p>
          <a:p>
            <a:pPr marL="571500" indent="-514350">
              <a:buFont typeface="+mj-lt"/>
              <a:buAutoNum type="alphaUcPeriod"/>
            </a:pPr>
            <a:r>
              <a:rPr lang="en-US" dirty="0"/>
              <a:t>Sometimes, a BST will alternate between the two in order to maintain a decent balance.</a:t>
            </a:r>
          </a:p>
        </p:txBody>
      </p:sp>
    </p:spTree>
    <p:extLst>
      <p:ext uri="{BB962C8B-B14F-4D97-AF65-F5344CB8AC3E}">
        <p14:creationId xmlns:p14="http://schemas.microsoft.com/office/powerpoint/2010/main" val="114826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(remove from RST) – step 1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76400" y="6019800"/>
            <a:ext cx="54934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Leftmost child in our right </a:t>
            </a:r>
            <a:r>
              <a:rPr lang="en-US" sz="3000" dirty="0" err="1"/>
              <a:t>subtree</a:t>
            </a:r>
            <a:endParaRPr lang="en-US" sz="3000" dirty="0"/>
          </a:p>
        </p:txBody>
      </p:sp>
      <p:cxnSp>
        <p:nvCxnSpPr>
          <p:cNvPr id="25" name="Straight Arrow Connector 24"/>
          <p:cNvCxnSpPr>
            <a:stCxn id="23" idx="0"/>
            <a:endCxn id="7" idx="4"/>
          </p:cNvCxnSpPr>
          <p:nvPr/>
        </p:nvCxnSpPr>
        <p:spPr>
          <a:xfrm flipV="1">
            <a:off x="4423114" y="4572000"/>
            <a:ext cx="225086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01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– step 2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2600" y="1371600"/>
            <a:ext cx="335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Replace root value with leftmost node</a:t>
            </a:r>
          </a:p>
        </p:txBody>
      </p:sp>
      <p:cxnSp>
        <p:nvCxnSpPr>
          <p:cNvPr id="26" name="Straight Arrow Connector 25"/>
          <p:cNvCxnSpPr>
            <a:stCxn id="7" idx="7"/>
            <a:endCxn id="23" idx="2"/>
          </p:cNvCxnSpPr>
          <p:nvPr/>
        </p:nvCxnSpPr>
        <p:spPr>
          <a:xfrm flipV="1">
            <a:off x="4917608" y="2387263"/>
            <a:ext cx="2321392" cy="1534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  <a:endCxn id="4" idx="6"/>
          </p:cNvCxnSpPr>
          <p:nvPr/>
        </p:nvCxnSpPr>
        <p:spPr>
          <a:xfrm flipH="1">
            <a:off x="4495800" y="1879432"/>
            <a:ext cx="1066800" cy="255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50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– step 3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28800" y="5152072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Remove node "55", replace with node "59"</a:t>
            </a:r>
          </a:p>
        </p:txBody>
      </p:sp>
      <p:cxnSp>
        <p:nvCxnSpPr>
          <p:cNvPr id="26" name="Straight Arrow Connector 25"/>
          <p:cNvCxnSpPr>
            <a:stCxn id="7" idx="2"/>
            <a:endCxn id="23" idx="0"/>
          </p:cNvCxnSpPr>
          <p:nvPr/>
        </p:nvCxnSpPr>
        <p:spPr>
          <a:xfrm flipH="1">
            <a:off x="3390900" y="4191000"/>
            <a:ext cx="876300" cy="961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8" idx="2"/>
          </p:cNvCxnSpPr>
          <p:nvPr/>
        </p:nvCxnSpPr>
        <p:spPr>
          <a:xfrm flipV="1">
            <a:off x="4267200" y="54102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3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post-order traversal?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1905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1054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3248025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514600" y="30480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11" name="Straight Arrow Connector 10"/>
          <p:cNvCxnSpPr>
            <a:stCxn id="4" idx="2"/>
            <a:endCxn id="7" idx="0"/>
          </p:cNvCxnSpPr>
          <p:nvPr/>
        </p:nvCxnSpPr>
        <p:spPr>
          <a:xfrm flipH="1">
            <a:off x="2819400" y="22098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5" idx="0"/>
          </p:cNvCxnSpPr>
          <p:nvPr/>
        </p:nvCxnSpPr>
        <p:spPr>
          <a:xfrm>
            <a:off x="4495800" y="22098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7" idx="5"/>
            <a:endCxn id="6" idx="0"/>
          </p:cNvCxnSpPr>
          <p:nvPr/>
        </p:nvCxnSpPr>
        <p:spPr>
          <a:xfrm>
            <a:off x="3034926" y="3568326"/>
            <a:ext cx="517899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7538" y="1253903"/>
            <a:ext cx="1686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G H D B E C A</a:t>
            </a:r>
          </a:p>
          <a:p>
            <a:r>
              <a:rPr lang="en-US" dirty="0"/>
              <a:t>B: A B H G D C E</a:t>
            </a:r>
          </a:p>
          <a:p>
            <a:r>
              <a:rPr lang="en-US" dirty="0"/>
              <a:t>C: H G B D A C E</a:t>
            </a:r>
          </a:p>
          <a:p>
            <a:r>
              <a:rPr lang="en-US" dirty="0"/>
              <a:t>D: H B G D E C A</a:t>
            </a:r>
          </a:p>
          <a:p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62600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E</a:t>
            </a:r>
          </a:p>
        </p:txBody>
      </p:sp>
      <p:cxnSp>
        <p:nvCxnSpPr>
          <p:cNvPr id="17" name="Straight Arrow Connector 16"/>
          <p:cNvCxnSpPr>
            <a:stCxn id="5" idx="5"/>
            <a:endCxn id="16" idx="0"/>
          </p:cNvCxnSpPr>
          <p:nvPr/>
        </p:nvCxnSpPr>
        <p:spPr>
          <a:xfrm>
            <a:off x="5625726" y="3568326"/>
            <a:ext cx="241674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05088" y="55626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G</a:t>
            </a:r>
          </a:p>
        </p:txBody>
      </p:sp>
      <p:cxnSp>
        <p:nvCxnSpPr>
          <p:cNvPr id="23" name="Straight Arrow Connector 22"/>
          <p:cNvCxnSpPr>
            <a:cxnSpLocks/>
            <a:stCxn id="18" idx="5"/>
            <a:endCxn id="22" idx="0"/>
          </p:cNvCxnSpPr>
          <p:nvPr/>
        </p:nvCxnSpPr>
        <p:spPr>
          <a:xfrm>
            <a:off x="2320551" y="4800600"/>
            <a:ext cx="589337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800225" y="4280274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</a:t>
            </a:r>
          </a:p>
        </p:txBody>
      </p:sp>
      <p:cxnSp>
        <p:nvCxnSpPr>
          <p:cNvPr id="19" name="Straight Arrow Connector 18"/>
          <p:cNvCxnSpPr>
            <a:cxnSpLocks/>
            <a:stCxn id="7" idx="3"/>
            <a:endCxn id="18" idx="0"/>
          </p:cNvCxnSpPr>
          <p:nvPr/>
        </p:nvCxnSpPr>
        <p:spPr>
          <a:xfrm flipH="1">
            <a:off x="2105025" y="3568326"/>
            <a:ext cx="498849" cy="7119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418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"50" using option A – result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58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(remove from LST) – step 1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67000" y="53340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Rightmost node in our left </a:t>
            </a:r>
            <a:r>
              <a:rPr lang="en-US" sz="3000" dirty="0" err="1"/>
              <a:t>subtree</a:t>
            </a:r>
            <a:endParaRPr lang="en-US" sz="3000" dirty="0"/>
          </a:p>
        </p:txBody>
      </p:sp>
      <p:cxnSp>
        <p:nvCxnSpPr>
          <p:cNvPr id="24" name="Straight Arrow Connector 23"/>
          <p:cNvCxnSpPr>
            <a:stCxn id="21" idx="0"/>
            <a:endCxn id="12" idx="4"/>
          </p:cNvCxnSpPr>
          <p:nvPr/>
        </p:nvCxnSpPr>
        <p:spPr>
          <a:xfrm flipH="1" flipV="1">
            <a:off x="3352800" y="4572000"/>
            <a:ext cx="8763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20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– step 2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600" y="13716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Replace node "55" value with "40"</a:t>
            </a:r>
          </a:p>
        </p:txBody>
      </p:sp>
      <p:cxnSp>
        <p:nvCxnSpPr>
          <p:cNvPr id="24" name="Straight Arrow Connector 23"/>
          <p:cNvCxnSpPr>
            <a:stCxn id="12" idx="1"/>
            <a:endCxn id="21" idx="2"/>
          </p:cNvCxnSpPr>
          <p:nvPr/>
        </p:nvCxnSpPr>
        <p:spPr>
          <a:xfrm flipH="1" flipV="1">
            <a:off x="1790700" y="2387263"/>
            <a:ext cx="1292692" cy="1534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4" idx="2"/>
          </p:cNvCxnSpPr>
          <p:nvPr/>
        </p:nvCxnSpPr>
        <p:spPr>
          <a:xfrm>
            <a:off x="2895600" y="1905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453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– step 3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0800" y="5334000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Remove node "40" from the tree</a:t>
            </a:r>
          </a:p>
        </p:txBody>
      </p:sp>
      <p:cxnSp>
        <p:nvCxnSpPr>
          <p:cNvPr id="24" name="Straight Arrow Connector 23"/>
          <p:cNvCxnSpPr>
            <a:stCxn id="12" idx="4"/>
            <a:endCxn id="21" idx="0"/>
          </p:cNvCxnSpPr>
          <p:nvPr/>
        </p:nvCxnSpPr>
        <p:spPr>
          <a:xfrm>
            <a:off x="3352800" y="4572000"/>
            <a:ext cx="8001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224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"55" using option B – result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5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exercise: remove 10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56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 remove 10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06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exercise – remove 40 using option A (right </a:t>
            </a:r>
            <a:r>
              <a:rPr lang="en-US" dirty="0" err="1"/>
              <a:t>subtree</a:t>
            </a:r>
            <a:r>
              <a:rPr lang="en-US" dirty="0"/>
              <a:t>)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94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 - remove 40 using option A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/>
              <a:t>9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20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“10” using option A (RST)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 (A)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146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 (B)</a:t>
            </a:r>
          </a:p>
        </p:txBody>
      </p:sp>
      <p:sp>
        <p:nvSpPr>
          <p:cNvPr id="26" name="Oval 25"/>
          <p:cNvSpPr/>
          <p:nvPr/>
        </p:nvSpPr>
        <p:spPr>
          <a:xfrm>
            <a:off x="1828800" y="601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 (C)</a:t>
            </a:r>
          </a:p>
        </p:txBody>
      </p:sp>
      <p:sp>
        <p:nvSpPr>
          <p:cNvPr id="27" name="Oval 26"/>
          <p:cNvSpPr/>
          <p:nvPr/>
        </p:nvSpPr>
        <p:spPr>
          <a:xfrm>
            <a:off x="3276600" y="601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33 (D)</a:t>
            </a:r>
          </a:p>
        </p:txBody>
      </p:sp>
      <p:cxnSp>
        <p:nvCxnSpPr>
          <p:cNvPr id="28" name="Straight Arrow Connector 27"/>
          <p:cNvCxnSpPr>
            <a:stCxn id="12" idx="3"/>
            <a:endCxn id="24" idx="0"/>
          </p:cNvCxnSpPr>
          <p:nvPr/>
        </p:nvCxnSpPr>
        <p:spPr>
          <a:xfrm flipH="1">
            <a:off x="2895600" y="4460408"/>
            <a:ext cx="187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  <a:endCxn id="26" idx="0"/>
          </p:cNvCxnSpPr>
          <p:nvPr/>
        </p:nvCxnSpPr>
        <p:spPr>
          <a:xfrm flipH="1">
            <a:off x="2209800" y="5603408"/>
            <a:ext cx="416392" cy="4163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5"/>
            <a:endCxn id="27" idx="1"/>
          </p:cNvCxnSpPr>
          <p:nvPr/>
        </p:nvCxnSpPr>
        <p:spPr>
          <a:xfrm>
            <a:off x="3165008" y="5603408"/>
            <a:ext cx="223184" cy="5279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10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Pre: A, B, F, G, H, C, E</a:t>
            </a:r>
          </a:p>
          <a:p>
            <a:r>
              <a:rPr lang="en-US" dirty="0"/>
              <a:t>IN: F, B, H, G, A, C, E</a:t>
            </a:r>
          </a:p>
        </p:txBody>
      </p:sp>
    </p:spTree>
    <p:extLst>
      <p:ext uri="{BB962C8B-B14F-4D97-AF65-F5344CB8AC3E}">
        <p14:creationId xmlns:p14="http://schemas.microsoft.com/office/powerpoint/2010/main" val="377572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“10” using option A (RST)</a:t>
            </a:r>
          </a:p>
        </p:txBody>
      </p:sp>
      <p:sp>
        <p:nvSpPr>
          <p:cNvPr id="3" name="Oval 2"/>
          <p:cNvSpPr/>
          <p:nvPr/>
        </p:nvSpPr>
        <p:spPr>
          <a:xfrm>
            <a:off x="8382000" y="6096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718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 (A)</a:t>
            </a:r>
          </a:p>
        </p:txBody>
      </p:sp>
      <p:cxnSp>
        <p:nvCxnSpPr>
          <p:cNvPr id="14" name="Straight Arrow Connector 13"/>
          <p:cNvCxnSpPr>
            <a:stCxn id="5" idx="5"/>
            <a:endCxn id="12" idx="0"/>
          </p:cNvCxnSpPr>
          <p:nvPr/>
        </p:nvCxnSpPr>
        <p:spPr>
          <a:xfrm>
            <a:off x="3088808" y="3317408"/>
            <a:ext cx="263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7" name="Straight Arrow Connector 16"/>
          <p:cNvCxnSpPr>
            <a:stCxn id="5" idx="3"/>
            <a:endCxn id="13" idx="0"/>
          </p:cNvCxnSpPr>
          <p:nvPr/>
        </p:nvCxnSpPr>
        <p:spPr>
          <a:xfrm flipH="1">
            <a:off x="2057400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9144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cxnSp>
        <p:nvCxnSpPr>
          <p:cNvPr id="19" name="Straight Arrow Connector 18"/>
          <p:cNvCxnSpPr>
            <a:stCxn id="13" idx="3"/>
            <a:endCxn id="16" idx="0"/>
          </p:cNvCxnSpPr>
          <p:nvPr/>
        </p:nvCxnSpPr>
        <p:spPr>
          <a:xfrm flipH="1">
            <a:off x="1295400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29200" y="50292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4917608" y="4460408"/>
            <a:ext cx="492592" cy="5687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8674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2" name="Straight Arrow Connector 21"/>
          <p:cNvCxnSpPr>
            <a:stCxn id="6" idx="5"/>
            <a:endCxn id="20" idx="0"/>
          </p:cNvCxnSpPr>
          <p:nvPr/>
        </p:nvCxnSpPr>
        <p:spPr>
          <a:xfrm>
            <a:off x="5755808" y="3317408"/>
            <a:ext cx="4925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14600" y="4953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 (B)</a:t>
            </a:r>
          </a:p>
        </p:txBody>
      </p:sp>
      <p:sp>
        <p:nvSpPr>
          <p:cNvPr id="27" name="Oval 26"/>
          <p:cNvSpPr/>
          <p:nvPr/>
        </p:nvSpPr>
        <p:spPr>
          <a:xfrm>
            <a:off x="3276600" y="60198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33 (D)</a:t>
            </a:r>
          </a:p>
        </p:txBody>
      </p:sp>
      <p:cxnSp>
        <p:nvCxnSpPr>
          <p:cNvPr id="28" name="Straight Arrow Connector 27"/>
          <p:cNvCxnSpPr>
            <a:stCxn id="12" idx="3"/>
            <a:endCxn id="24" idx="0"/>
          </p:cNvCxnSpPr>
          <p:nvPr/>
        </p:nvCxnSpPr>
        <p:spPr>
          <a:xfrm flipH="1">
            <a:off x="2895600" y="4460408"/>
            <a:ext cx="187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5"/>
            <a:endCxn id="27" idx="1"/>
          </p:cNvCxnSpPr>
          <p:nvPr/>
        </p:nvCxnSpPr>
        <p:spPr>
          <a:xfrm>
            <a:off x="3165008" y="5603408"/>
            <a:ext cx="223184" cy="5279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57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IN:        A, Q, B, R, Z, D, F, E</a:t>
            </a:r>
          </a:p>
          <a:p>
            <a:r>
              <a:rPr lang="en-US" dirty="0"/>
              <a:t>POST:   A, B, R, Q, E, F, D, Z</a:t>
            </a:r>
          </a:p>
        </p:txBody>
      </p:sp>
    </p:spTree>
    <p:extLst>
      <p:ext uri="{BB962C8B-B14F-4D97-AF65-F5344CB8AC3E}">
        <p14:creationId xmlns:p14="http://schemas.microsoft.com/office/powerpoint/2010/main" val="296888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BSTs add two new rules to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left children of a given node must be "less" than the given node's value</a:t>
            </a:r>
          </a:p>
          <a:p>
            <a:r>
              <a:rPr lang="en-US" dirty="0"/>
              <a:t>All right children of a given node must be "greater than" [optional] or "equal to" the given node's value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BST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57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"40"</a:t>
            </a:r>
          </a:p>
        </p:txBody>
      </p:sp>
      <p:sp>
        <p:nvSpPr>
          <p:cNvPr id="3" name="Oval 2"/>
          <p:cNvSpPr/>
          <p:nvPr/>
        </p:nvSpPr>
        <p:spPr>
          <a:xfrm>
            <a:off x="228600" y="381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33800" y="1524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Oval 5"/>
          <p:cNvSpPr/>
          <p:nvPr/>
        </p:nvSpPr>
        <p:spPr>
          <a:xfrm>
            <a:off x="5105400" y="2667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38100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cxnSp>
        <p:nvCxnSpPr>
          <p:cNvPr id="9" name="Straight Arrow Connector 8"/>
          <p:cNvCxnSpPr>
            <a:stCxn id="4" idx="5"/>
            <a:endCxn id="6" idx="0"/>
          </p:cNvCxnSpPr>
          <p:nvPr/>
        </p:nvCxnSpPr>
        <p:spPr>
          <a:xfrm>
            <a:off x="4384208" y="2174408"/>
            <a:ext cx="11021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819400" y="2174408"/>
            <a:ext cx="10259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0"/>
          </p:cNvCxnSpPr>
          <p:nvPr/>
        </p:nvCxnSpPr>
        <p:spPr>
          <a:xfrm flipH="1">
            <a:off x="4648200" y="3317408"/>
            <a:ext cx="568792" cy="492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09800" y="99060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99805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909</Words>
  <Application>Microsoft Office PowerPoint</Application>
  <PresentationFormat>On-screen Show (4:3)</PresentationFormat>
  <Paragraphs>317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PA #4 Introduction</vt:lpstr>
      <vt:lpstr>What is the in-order traversal?</vt:lpstr>
      <vt:lpstr>What is the post-order traversal?</vt:lpstr>
      <vt:lpstr>PowerPoint Presentation</vt:lpstr>
      <vt:lpstr>PowerPoint Presentation</vt:lpstr>
      <vt:lpstr>Binary Search Trees</vt:lpstr>
      <vt:lpstr>BSTs add two new rules to Binary Trees</vt:lpstr>
      <vt:lpstr>Example BST</vt:lpstr>
      <vt:lpstr>Add "40"</vt:lpstr>
      <vt:lpstr>Add "40"</vt:lpstr>
      <vt:lpstr>Add "40" (finished)</vt:lpstr>
      <vt:lpstr>Add "2"</vt:lpstr>
      <vt:lpstr>Add "2"</vt:lpstr>
      <vt:lpstr>Add "2" (finished)</vt:lpstr>
      <vt:lpstr>Add "-1"</vt:lpstr>
      <vt:lpstr>Add "-1"</vt:lpstr>
      <vt:lpstr>Add "-1"</vt:lpstr>
      <vt:lpstr>Add "-1" (finished)</vt:lpstr>
      <vt:lpstr>Class exercise: Add "59"</vt:lpstr>
      <vt:lpstr>Answer for add "59"</vt:lpstr>
      <vt:lpstr>Class exercise: Add "63"</vt:lpstr>
      <vt:lpstr>Answer for Add "63"</vt:lpstr>
      <vt:lpstr>Often, we want to determine whether or not a node exists in a tree</vt:lpstr>
      <vt:lpstr>Find (40) – step 1</vt:lpstr>
      <vt:lpstr>Find (40) – step 2 (result = true)</vt:lpstr>
      <vt:lpstr>Removing nodes from a BST is a little tricky.</vt:lpstr>
      <vt:lpstr>Remove "50" using option A (remove from RST) – step 1</vt:lpstr>
      <vt:lpstr>Remove "50" using option A – step 2</vt:lpstr>
      <vt:lpstr>Remove "50" using option A – step 3</vt:lpstr>
      <vt:lpstr>Remove "50" using option A – result</vt:lpstr>
      <vt:lpstr>Remove "55" using option B (remove from LST) – step 1</vt:lpstr>
      <vt:lpstr>Remove "55" using option B – step 2</vt:lpstr>
      <vt:lpstr>Remove "55" using option B – step 3</vt:lpstr>
      <vt:lpstr>Remove "55" using option B – result</vt:lpstr>
      <vt:lpstr>Class exercise: remove 10</vt:lpstr>
      <vt:lpstr>Answer remove 10</vt:lpstr>
      <vt:lpstr>Class exercise – remove 40 using option A (right subtree)</vt:lpstr>
      <vt:lpstr>Answer - remove 40 using option A</vt:lpstr>
      <vt:lpstr>Remove “10” using option A (RST)</vt:lpstr>
      <vt:lpstr>Remove “10” using option A (RST)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acarter</dc:creator>
  <cp:lastModifiedBy>Adam Carter</cp:lastModifiedBy>
  <cp:revision>22</cp:revision>
  <dcterms:created xsi:type="dcterms:W3CDTF">2006-08-16T00:00:00Z</dcterms:created>
  <dcterms:modified xsi:type="dcterms:W3CDTF">2019-03-05T05:03:58Z</dcterms:modified>
</cp:coreProperties>
</file>