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7" r:id="rId4"/>
    <p:sldId id="256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环境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916045" y="1691005"/>
            <a:ext cx="2453005" cy="828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NVIDIA </a:t>
            </a:r>
            <a:r>
              <a:rPr lang="zh-CN" altLang="en-US" sz="2400"/>
              <a:t>显卡</a:t>
            </a:r>
            <a:r>
              <a:rPr lang="zh-CN" altLang="en-US" sz="2400"/>
              <a:t>驱动</a:t>
            </a:r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3916045" y="2926080"/>
            <a:ext cx="2453005" cy="828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CUDA</a:t>
            </a:r>
            <a:endParaRPr lang="en-US" altLang="zh-CN" sz="2400"/>
          </a:p>
        </p:txBody>
      </p:sp>
      <p:sp>
        <p:nvSpPr>
          <p:cNvPr id="7" name="圆角矩形 6"/>
          <p:cNvSpPr/>
          <p:nvPr/>
        </p:nvSpPr>
        <p:spPr>
          <a:xfrm>
            <a:off x="3916045" y="4161155"/>
            <a:ext cx="2453005" cy="828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cudnn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MNIST</a:t>
            </a:r>
            <a:r>
              <a:rPr lang="zh-CN" altLang="en-US"/>
              <a:t>数据集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84420" y="1953895"/>
            <a:ext cx="4715510" cy="2950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06083" y="1847850"/>
            <a:ext cx="3133725" cy="316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610735" y="1136650"/>
            <a:ext cx="2453005" cy="828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MNIST数据库</a:t>
            </a:r>
            <a:endParaRPr lang="zh-CN" altLang="en-US" sz="24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925820" y="2098040"/>
            <a:ext cx="15875" cy="7835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157730" y="3014980"/>
            <a:ext cx="2453005" cy="292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2400"/>
              <a:t>训练集</a:t>
            </a:r>
            <a:endParaRPr lang="zh-CN" altLang="en-US" sz="2400"/>
          </a:p>
          <a:p>
            <a:pPr algn="ctr">
              <a:buClrTx/>
              <a:buSzTx/>
              <a:buFontTx/>
            </a:pPr>
            <a:endParaRPr lang="zh-CN" altLang="en-US" sz="2400"/>
          </a:p>
          <a:p>
            <a:pPr algn="ctr">
              <a:buClrTx/>
              <a:buSzTx/>
              <a:buFontTx/>
            </a:pPr>
            <a:r>
              <a:rPr lang="zh-CN" altLang="en-US" sz="2400"/>
              <a:t>用来训练模型内参数的数据集</a:t>
            </a:r>
            <a:endParaRPr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4707890" y="3014980"/>
            <a:ext cx="2453005" cy="29108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sym typeface="+mn-ea"/>
              </a:rPr>
              <a:t>测试</a:t>
            </a:r>
            <a:r>
              <a:rPr lang="zh-CN" altLang="en-US" sz="2400">
                <a:sym typeface="+mn-ea"/>
              </a:rPr>
              <a:t>集</a:t>
            </a:r>
            <a:endParaRPr lang="zh-CN" altLang="en-US" sz="2400"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400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400">
                <a:sym typeface="+mn-ea"/>
              </a:rPr>
              <a:t>用于在训练过程中检验模型的状态，收敛情况。</a:t>
            </a:r>
            <a:endParaRPr lang="zh-CN" altLang="en-US" sz="2400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58050" y="3014980"/>
            <a:ext cx="2792730" cy="3221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  <a:buNone/>
            </a:pPr>
            <a:r>
              <a:rPr lang="zh-CN" altLang="en-US" sz="2400"/>
              <a:t>验证集</a:t>
            </a:r>
            <a:endParaRPr lang="zh-CN" altLang="en-US" sz="2400"/>
          </a:p>
          <a:p>
            <a:pPr algn="ctr">
              <a:buClrTx/>
              <a:buSzTx/>
              <a:buFontTx/>
              <a:buNone/>
            </a:pPr>
            <a:endParaRPr lang="zh-CN" altLang="en-US" sz="2400"/>
          </a:p>
          <a:p>
            <a:pPr algn="ctr">
              <a:buClrTx/>
              <a:buSzTx/>
              <a:buFontTx/>
              <a:buNone/>
            </a:pPr>
            <a:r>
              <a:rPr lang="zh-CN" altLang="en-US" sz="2400"/>
              <a:t>测试集用来评价模型泛化能力，使用一个从没有见过的数据集来判断这个模型是否能正常工作。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1595" y="3013075"/>
            <a:ext cx="1847850" cy="130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sym typeface="+mn-ea"/>
              </a:rPr>
              <a:t>加载</a:t>
            </a:r>
            <a:r>
              <a:rPr lang="zh-CN" altLang="en-US" sz="2400">
                <a:sym typeface="+mn-ea"/>
              </a:rPr>
              <a:t>数据集</a:t>
            </a:r>
            <a:endParaRPr lang="zh-CN" altLang="en-US" sz="240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53665" y="3014980"/>
            <a:ext cx="1847850" cy="130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数据预处理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1909445" y="3663950"/>
            <a:ext cx="744220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501515" y="3664585"/>
            <a:ext cx="744220" cy="1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245735" y="3016250"/>
            <a:ext cx="1847850" cy="130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图像增强</a:t>
            </a:r>
            <a:endParaRPr lang="zh-CN" altLang="en-US" sz="240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093585" y="3665855"/>
            <a:ext cx="744220" cy="1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837805" y="3016250"/>
            <a:ext cx="1847850" cy="130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创建模型并开始训练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685655" y="3663315"/>
            <a:ext cx="744220" cy="1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0429875" y="3016250"/>
            <a:ext cx="1847850" cy="130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查看训练效果</a:t>
            </a:r>
            <a:endParaRPr lang="zh-CN" altLang="en-US" sz="2400"/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flipH="1">
            <a:off x="11349355" y="4317365"/>
            <a:ext cx="4445" cy="7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0344150" y="5083810"/>
            <a:ext cx="1847850" cy="130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保存模型并开始</a:t>
            </a:r>
            <a:r>
              <a:rPr lang="zh-CN" altLang="en-US" sz="2400"/>
              <a:t>测试</a:t>
            </a: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15" y="335915"/>
            <a:ext cx="10515600" cy="1325563"/>
          </a:xfrm>
        </p:spPr>
        <p:txBody>
          <a:bodyPr/>
          <a:p>
            <a:r>
              <a:rPr lang="zh-CN" altLang="en-US"/>
              <a:t>项目</a:t>
            </a:r>
            <a:r>
              <a:rPr lang="zh-CN" altLang="en-US"/>
              <a:t>步骤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450"/>
          </a:xfrm>
        </p:spPr>
        <p:txBody>
          <a:bodyPr/>
          <a:p>
            <a:r>
              <a:rPr lang="zh-CN" altLang="en-US"/>
              <a:t>图像</a:t>
            </a:r>
            <a:r>
              <a:rPr lang="zh-CN" altLang="en-US"/>
              <a:t>数据增强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34820"/>
            <a:ext cx="5952490" cy="3585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140450" y="1870710"/>
            <a:ext cx="5734050" cy="3314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独热编码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3584575" y="1825625"/>
          <a:ext cx="81534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/>
                <a:gridCol w="815340"/>
                <a:gridCol w="815340"/>
                <a:gridCol w="815340"/>
                <a:gridCol w="815340"/>
                <a:gridCol w="815340"/>
                <a:gridCol w="815340"/>
                <a:gridCol w="815340"/>
                <a:gridCol w="815340"/>
                <a:gridCol w="8153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51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901825" y="1825625"/>
          <a:ext cx="19862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1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81000" y="1804988"/>
            <a:ext cx="11430000" cy="324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ext Detection using Neural Networks  OPENCV Pyth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" y="335280"/>
            <a:ext cx="11000105" cy="618744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236970" y="1798320"/>
            <a:ext cx="4159250" cy="32010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手写数字识别</a:t>
            </a:r>
            <a:endParaRPr lang="zh-CN" altLang="en-US" sz="6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3b6c248-e874-49bd-a2a5-7ed77f224ff2}"/>
  <p:tag name="TABLE_ENDDRAG_ORIGIN_RECT" val="641*120"/>
  <p:tag name="TABLE_ENDDRAG_RECT" val="252*143*641*120"/>
</p:tagLst>
</file>

<file path=ppt/tags/tag2.xml><?xml version="1.0" encoding="utf-8"?>
<p:tagLst xmlns:p="http://schemas.openxmlformats.org/presentationml/2006/main">
  <p:tag name="KSO_WM_UNIT_TABLE_BEAUTIFY" val="smartTable{253a5da5-c441-43cb-9bb0-7efbc033e3e5}"/>
  <p:tag name="TABLE_ENDDRAG_ORIGIN_RECT" val="156*120"/>
  <p:tag name="TABLE_ENDDRAG_RECT" val="144*210*156*120"/>
</p:tagLst>
</file>

<file path=ppt/tags/tag3.xml><?xml version="1.0" encoding="utf-8"?>
<p:tagLst xmlns:p="http://schemas.openxmlformats.org/presentationml/2006/main">
  <p:tag name="COMMONDATA" val="eyJoZGlkIjoiOWQ0OWFhYTRjMWQ4ODc5NjgwZWVlM2ZmZjc2ODQ1NTEifQ=="/>
  <p:tag name="KSO_WPP_MARK_KEY" val="01c3a070-791b-4147-af10-36afe938534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宽屏</PresentationFormat>
  <Paragraphs>130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新宋体</vt:lpstr>
      <vt:lpstr>微软雅黑 Light</vt:lpstr>
      <vt:lpstr>楷体</vt:lpstr>
      <vt:lpstr>MingLiU-ExtB</vt:lpstr>
      <vt:lpstr>等线</vt:lpstr>
      <vt:lpstr>Office 主题</vt:lpstr>
      <vt:lpstr>MNIST数据集</vt:lpstr>
      <vt:lpstr>MNIST数据集</vt:lpstr>
      <vt:lpstr>PowerPoint 演示文稿</vt:lpstr>
      <vt:lpstr>MNIST数据集</vt:lpstr>
      <vt:lpstr>图像数据增强</vt:lpstr>
      <vt:lpstr>独热编码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Soap</cp:lastModifiedBy>
  <cp:revision>3</cp:revision>
  <dcterms:created xsi:type="dcterms:W3CDTF">2022-08-21T12:02:00Z</dcterms:created>
  <dcterms:modified xsi:type="dcterms:W3CDTF">2022-08-25T13:13:50Z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C59B58EF3BAE4B6A83D14A92C04A64D4</vt:lpwstr>
  </property>
  <property fmtid="{D5CDD505-2E9C-101B-9397-08002B2CF9AE}" pid="3" name="KSOProductBuildVer">
    <vt:lpwstr>2052-11.1.0.12353</vt:lpwstr>
  </property>
</Properties>
</file>