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2" r:id="rId1"/>
  </p:sldMasterIdLst>
  <p:notesMasterIdLst>
    <p:notesMasterId r:id="rId13"/>
  </p:notesMasterIdLst>
  <p:sldIdLst>
    <p:sldId id="256" r:id="rId2"/>
    <p:sldId id="270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E2AFA5-ACF1-4090-8E1F-7B4877319B38}" v="53" dt="2025-09-03T17:19:25.76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34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an P V" userId="82e85e0ce808ab6c" providerId="LiveId" clId="{DAE2AFA5-ACF1-4090-8E1F-7B4877319B38}"/>
    <pc:docChg chg="custSel addSld delSld modSld sldOrd">
      <pc:chgData name="Mathan P V" userId="82e85e0ce808ab6c" providerId="LiveId" clId="{DAE2AFA5-ACF1-4090-8E1F-7B4877319B38}" dt="2025-09-03T17:19:55.017" v="1307" actId="1076"/>
      <pc:docMkLst>
        <pc:docMk/>
      </pc:docMkLst>
      <pc:sldChg chg="delSp modSp mod modTransition">
        <pc:chgData name="Mathan P V" userId="82e85e0ce808ab6c" providerId="LiveId" clId="{DAE2AFA5-ACF1-4090-8E1F-7B4877319B38}" dt="2025-09-03T17:19:04.412" v="1299" actId="20577"/>
        <pc:sldMkLst>
          <pc:docMk/>
          <pc:sldMk cId="0" sldId="256"/>
        </pc:sldMkLst>
        <pc:spChg chg="del ord">
          <ac:chgData name="Mathan P V" userId="82e85e0ce808ab6c" providerId="LiveId" clId="{DAE2AFA5-ACF1-4090-8E1F-7B4877319B38}" dt="2025-09-03T02:45:47.015" v="4" actId="21"/>
          <ac:spMkLst>
            <pc:docMk/>
            <pc:sldMk cId="0" sldId="256"/>
            <ac:spMk id="5" creationId="{00000000-0000-0000-0000-000000000000}"/>
          </ac:spMkLst>
        </pc:spChg>
        <pc:spChg chg="del">
          <ac:chgData name="Mathan P V" userId="82e85e0ce808ab6c" providerId="LiveId" clId="{DAE2AFA5-ACF1-4090-8E1F-7B4877319B38}" dt="2025-09-03T02:45:51.471" v="5" actId="21"/>
          <ac:spMkLst>
            <pc:docMk/>
            <pc:sldMk cId="0" sldId="256"/>
            <ac:spMk id="6" creationId="{00000000-0000-0000-0000-000000000000}"/>
          </ac:spMkLst>
        </pc:spChg>
        <pc:spChg chg="mod">
          <ac:chgData name="Mathan P V" userId="82e85e0ce808ab6c" providerId="LiveId" clId="{DAE2AFA5-ACF1-4090-8E1F-7B4877319B38}" dt="2025-09-03T10:05:08.042" v="695" actId="1076"/>
          <ac:spMkLst>
            <pc:docMk/>
            <pc:sldMk cId="0" sldId="256"/>
            <ac:spMk id="7" creationId="{00000000-0000-0000-0000-000000000000}"/>
          </ac:spMkLst>
        </pc:spChg>
        <pc:spChg chg="mod">
          <ac:chgData name="Mathan P V" userId="82e85e0ce808ab6c" providerId="LiveId" clId="{DAE2AFA5-ACF1-4090-8E1F-7B4877319B38}" dt="2025-09-03T10:12:34.492" v="790" actId="207"/>
          <ac:spMkLst>
            <pc:docMk/>
            <pc:sldMk cId="0" sldId="256"/>
            <ac:spMk id="11" creationId="{00000000-0000-0000-0000-000000000000}"/>
          </ac:spMkLst>
        </pc:spChg>
        <pc:spChg chg="mod">
          <ac:chgData name="Mathan P V" userId="82e85e0ce808ab6c" providerId="LiveId" clId="{DAE2AFA5-ACF1-4090-8E1F-7B4877319B38}" dt="2025-09-03T17:19:04.412" v="1299" actId="20577"/>
          <ac:spMkLst>
            <pc:docMk/>
            <pc:sldMk cId="0" sldId="256"/>
            <ac:spMk id="14" creationId="{D55ADE35-C35B-07C1-F5AA-C33B3DDB802E}"/>
          </ac:spMkLst>
        </pc:spChg>
        <pc:grpChg chg="del mod">
          <ac:chgData name="Mathan P V" userId="82e85e0ce808ab6c" providerId="LiveId" clId="{DAE2AFA5-ACF1-4090-8E1F-7B4877319B38}" dt="2025-09-03T02:45:44.149" v="3" actId="21"/>
          <ac:grpSpMkLst>
            <pc:docMk/>
            <pc:sldMk cId="0" sldId="256"/>
            <ac:grpSpMk id="2" creationId="{00000000-0000-0000-0000-000000000000}"/>
          </ac:grpSpMkLst>
        </pc:grpChg>
      </pc:sldChg>
      <pc:sldChg chg="modSp del">
        <pc:chgData name="Mathan P V" userId="82e85e0ce808ab6c" providerId="LiveId" clId="{DAE2AFA5-ACF1-4090-8E1F-7B4877319B38}" dt="2025-09-03T02:49:02.126" v="39" actId="2696"/>
        <pc:sldMkLst>
          <pc:docMk/>
          <pc:sldMk cId="0" sldId="257"/>
        </pc:sldMkLst>
        <pc:spChg chg="mod">
          <ac:chgData name="Mathan P V" userId="82e85e0ce808ab6c" providerId="LiveId" clId="{DAE2AFA5-ACF1-4090-8E1F-7B4877319B38}" dt="2025-09-03T02:48:44.986" v="38"/>
          <ac:spMkLst>
            <pc:docMk/>
            <pc:sldMk cId="0" sldId="257"/>
            <ac:spMk id="22" creationId="{00000000-0000-0000-0000-000000000000}"/>
          </ac:spMkLst>
        </pc:spChg>
      </pc:sldChg>
      <pc:sldChg chg="delSp modSp del mod">
        <pc:chgData name="Mathan P V" userId="82e85e0ce808ab6c" providerId="LiveId" clId="{DAE2AFA5-ACF1-4090-8E1F-7B4877319B38}" dt="2025-09-03T02:49:08.813" v="40" actId="2696"/>
        <pc:sldMkLst>
          <pc:docMk/>
          <pc:sldMk cId="0" sldId="258"/>
        </pc:sldMkLst>
        <pc:spChg chg="del">
          <ac:chgData name="Mathan P V" userId="82e85e0ce808ab6c" providerId="LiveId" clId="{DAE2AFA5-ACF1-4090-8E1F-7B4877319B38}" dt="2025-09-03T02:47:21.811" v="27" actId="21"/>
          <ac:spMkLst>
            <pc:docMk/>
            <pc:sldMk cId="0" sldId="258"/>
            <ac:spMk id="14" creationId="{00000000-0000-0000-0000-000000000000}"/>
          </ac:spMkLst>
        </pc:spChg>
        <pc:spChg chg="mod">
          <ac:chgData name="Mathan P V" userId="82e85e0ce808ab6c" providerId="LiveId" clId="{DAE2AFA5-ACF1-4090-8E1F-7B4877319B38}" dt="2025-09-03T02:48:44.986" v="38"/>
          <ac:spMkLst>
            <pc:docMk/>
            <pc:sldMk cId="0" sldId="258"/>
            <ac:spMk id="22" creationId="{00000000-0000-0000-0000-000000000000}"/>
          </ac:spMkLst>
        </pc:spChg>
        <pc:grpChg chg="del">
          <ac:chgData name="Mathan P V" userId="82e85e0ce808ab6c" providerId="LiveId" clId="{DAE2AFA5-ACF1-4090-8E1F-7B4877319B38}" dt="2025-09-03T02:46:29.655" v="26" actId="21"/>
          <ac:grpSpMkLst>
            <pc:docMk/>
            <pc:sldMk cId="0" sldId="258"/>
            <ac:grpSpMk id="18" creationId="{00000000-0000-0000-0000-000000000000}"/>
          </ac:grpSpMkLst>
        </pc:grpChg>
      </pc:sldChg>
      <pc:sldChg chg="delSp modSp del mod">
        <pc:chgData name="Mathan P V" userId="82e85e0ce808ab6c" providerId="LiveId" clId="{DAE2AFA5-ACF1-4090-8E1F-7B4877319B38}" dt="2025-09-03T02:58:32.076" v="192" actId="2696"/>
        <pc:sldMkLst>
          <pc:docMk/>
          <pc:sldMk cId="0" sldId="259"/>
        </pc:sldMkLst>
        <pc:spChg chg="del">
          <ac:chgData name="Mathan P V" userId="82e85e0ce808ab6c" providerId="LiveId" clId="{DAE2AFA5-ACF1-4090-8E1F-7B4877319B38}" dt="2025-09-03T02:47:33.865" v="29" actId="21"/>
          <ac:spMkLst>
            <pc:docMk/>
            <pc:sldMk cId="0" sldId="259"/>
            <ac:spMk id="6" creationId="{00000000-0000-0000-0000-000000000000}"/>
          </ac:spMkLst>
        </pc:spChg>
        <pc:spChg chg="mod">
          <ac:chgData name="Mathan P V" userId="82e85e0ce808ab6c" providerId="LiveId" clId="{DAE2AFA5-ACF1-4090-8E1F-7B4877319B38}" dt="2025-09-03T02:57:21.418" v="191" actId="20577"/>
          <ac:spMkLst>
            <pc:docMk/>
            <pc:sldMk cId="0" sldId="259"/>
            <ac:spMk id="7" creationId="{00000000-0000-0000-0000-000000000000}"/>
          </ac:spMkLst>
        </pc:spChg>
        <pc:spChg chg="mod">
          <ac:chgData name="Mathan P V" userId="82e85e0ce808ab6c" providerId="LiveId" clId="{DAE2AFA5-ACF1-4090-8E1F-7B4877319B38}" dt="2025-09-03T02:48:44.986" v="38"/>
          <ac:spMkLst>
            <pc:docMk/>
            <pc:sldMk cId="0" sldId="259"/>
            <ac:spMk id="10" creationId="{00000000-0000-0000-0000-000000000000}"/>
          </ac:spMkLst>
        </pc:spChg>
        <pc:grpChg chg="del">
          <ac:chgData name="Mathan P V" userId="82e85e0ce808ab6c" providerId="LiveId" clId="{DAE2AFA5-ACF1-4090-8E1F-7B4877319B38}" dt="2025-09-03T02:47:30.324" v="28" actId="21"/>
          <ac:grpSpMkLst>
            <pc:docMk/>
            <pc:sldMk cId="0" sldId="259"/>
            <ac:grpSpMk id="2" creationId="{00000000-0000-0000-0000-000000000000}"/>
          </ac:grpSpMkLst>
        </pc:grpChg>
      </pc:sldChg>
      <pc:sldChg chg="delSp modSp del mod">
        <pc:chgData name="Mathan P V" userId="82e85e0ce808ab6c" providerId="LiveId" clId="{DAE2AFA5-ACF1-4090-8E1F-7B4877319B38}" dt="2025-09-03T02:58:35.287" v="193" actId="2696"/>
        <pc:sldMkLst>
          <pc:docMk/>
          <pc:sldMk cId="0" sldId="260"/>
        </pc:sldMkLst>
        <pc:spChg chg="del">
          <ac:chgData name="Mathan P V" userId="82e85e0ce808ab6c" providerId="LiveId" clId="{DAE2AFA5-ACF1-4090-8E1F-7B4877319B38}" dt="2025-09-03T02:47:42.048" v="31" actId="21"/>
          <ac:spMkLst>
            <pc:docMk/>
            <pc:sldMk cId="0" sldId="260"/>
            <ac:spMk id="6" creationId="{00000000-0000-0000-0000-000000000000}"/>
          </ac:spMkLst>
        </pc:spChg>
        <pc:spChg chg="mod">
          <ac:chgData name="Mathan P V" userId="82e85e0ce808ab6c" providerId="LiveId" clId="{DAE2AFA5-ACF1-4090-8E1F-7B4877319B38}" dt="2025-09-03T02:48:44.986" v="38"/>
          <ac:spMkLst>
            <pc:docMk/>
            <pc:sldMk cId="0" sldId="260"/>
            <ac:spMk id="10" creationId="{00000000-0000-0000-0000-000000000000}"/>
          </ac:spMkLst>
        </pc:spChg>
        <pc:grpChg chg="del">
          <ac:chgData name="Mathan P V" userId="82e85e0ce808ab6c" providerId="LiveId" clId="{DAE2AFA5-ACF1-4090-8E1F-7B4877319B38}" dt="2025-09-03T02:47:38.958" v="30" actId="21"/>
          <ac:grpSpMkLst>
            <pc:docMk/>
            <pc:sldMk cId="0" sldId="260"/>
            <ac:grpSpMk id="2" creationId="{00000000-0000-0000-0000-000000000000}"/>
          </ac:grpSpMkLst>
        </pc:grpChg>
      </pc:sldChg>
      <pc:sldChg chg="delSp modSp del mod">
        <pc:chgData name="Mathan P V" userId="82e85e0ce808ab6c" providerId="LiveId" clId="{DAE2AFA5-ACF1-4090-8E1F-7B4877319B38}" dt="2025-09-03T02:58:37.902" v="194" actId="2696"/>
        <pc:sldMkLst>
          <pc:docMk/>
          <pc:sldMk cId="0" sldId="261"/>
        </pc:sldMkLst>
        <pc:spChg chg="del">
          <ac:chgData name="Mathan P V" userId="82e85e0ce808ab6c" providerId="LiveId" clId="{DAE2AFA5-ACF1-4090-8E1F-7B4877319B38}" dt="2025-09-03T02:47:54.899" v="33" actId="21"/>
          <ac:spMkLst>
            <pc:docMk/>
            <pc:sldMk cId="0" sldId="261"/>
            <ac:spMk id="2" creationId="{00000000-0000-0000-0000-000000000000}"/>
          </ac:spMkLst>
        </pc:spChg>
        <pc:spChg chg="del">
          <ac:chgData name="Mathan P V" userId="82e85e0ce808ab6c" providerId="LiveId" clId="{DAE2AFA5-ACF1-4090-8E1F-7B4877319B38}" dt="2025-09-03T02:47:49.074" v="32" actId="21"/>
          <ac:spMkLst>
            <pc:docMk/>
            <pc:sldMk cId="0" sldId="261"/>
            <ac:spMk id="3" creationId="{00000000-0000-0000-0000-000000000000}"/>
          </ac:spMkLst>
        </pc:spChg>
        <pc:spChg chg="del">
          <ac:chgData name="Mathan P V" userId="82e85e0ce808ab6c" providerId="LiveId" clId="{DAE2AFA5-ACF1-4090-8E1F-7B4877319B38}" dt="2025-09-03T02:47:59.101" v="34" actId="21"/>
          <ac:spMkLst>
            <pc:docMk/>
            <pc:sldMk cId="0" sldId="261"/>
            <ac:spMk id="4" creationId="{00000000-0000-0000-0000-000000000000}"/>
          </ac:spMkLst>
        </pc:spChg>
        <pc:spChg chg="mod">
          <ac:chgData name="Mathan P V" userId="82e85e0ce808ab6c" providerId="LiveId" clId="{DAE2AFA5-ACF1-4090-8E1F-7B4877319B38}" dt="2025-09-03T02:48:44.986" v="38"/>
          <ac:spMkLst>
            <pc:docMk/>
            <pc:sldMk cId="0" sldId="261"/>
            <ac:spMk id="8" creationId="{00000000-0000-0000-0000-000000000000}"/>
          </ac:spMkLst>
        </pc:spChg>
      </pc:sldChg>
      <pc:sldChg chg="modSp del">
        <pc:chgData name="Mathan P V" userId="82e85e0ce808ab6c" providerId="LiveId" clId="{DAE2AFA5-ACF1-4090-8E1F-7B4877319B38}" dt="2025-09-03T02:58:41.293" v="195" actId="2696"/>
        <pc:sldMkLst>
          <pc:docMk/>
          <pc:sldMk cId="0" sldId="262"/>
        </pc:sldMkLst>
        <pc:spChg chg="mod">
          <ac:chgData name="Mathan P V" userId="82e85e0ce808ab6c" providerId="LiveId" clId="{DAE2AFA5-ACF1-4090-8E1F-7B4877319B38}" dt="2025-09-03T02:48:44.986" v="38"/>
          <ac:spMkLst>
            <pc:docMk/>
            <pc:sldMk cId="0" sldId="262"/>
            <ac:spMk id="9" creationId="{00000000-0000-0000-0000-000000000000}"/>
          </ac:spMkLst>
        </pc:spChg>
      </pc:sldChg>
      <pc:sldChg chg="del">
        <pc:chgData name="Mathan P V" userId="82e85e0ce808ab6c" providerId="LiveId" clId="{DAE2AFA5-ACF1-4090-8E1F-7B4877319B38}" dt="2025-09-03T02:58:50.037" v="198" actId="2696"/>
        <pc:sldMkLst>
          <pc:docMk/>
          <pc:sldMk cId="0" sldId="263"/>
        </pc:sldMkLst>
      </pc:sldChg>
      <pc:sldChg chg="del">
        <pc:chgData name="Mathan P V" userId="82e85e0ce808ab6c" providerId="LiveId" clId="{DAE2AFA5-ACF1-4090-8E1F-7B4877319B38}" dt="2025-09-03T02:58:43.822" v="196" actId="2696"/>
        <pc:sldMkLst>
          <pc:docMk/>
          <pc:sldMk cId="0" sldId="264"/>
        </pc:sldMkLst>
      </pc:sldChg>
      <pc:sldChg chg="del">
        <pc:chgData name="Mathan P V" userId="82e85e0ce808ab6c" providerId="LiveId" clId="{DAE2AFA5-ACF1-4090-8E1F-7B4877319B38}" dt="2025-09-03T02:58:53.187" v="199" actId="2696"/>
        <pc:sldMkLst>
          <pc:docMk/>
          <pc:sldMk cId="0" sldId="265"/>
        </pc:sldMkLst>
      </pc:sldChg>
      <pc:sldChg chg="modSp del">
        <pc:chgData name="Mathan P V" userId="82e85e0ce808ab6c" providerId="LiveId" clId="{DAE2AFA5-ACF1-4090-8E1F-7B4877319B38}" dt="2025-09-03T02:58:47.499" v="197" actId="2696"/>
        <pc:sldMkLst>
          <pc:docMk/>
          <pc:sldMk cId="2720660618" sldId="269"/>
        </pc:sldMkLst>
        <pc:spChg chg="mod">
          <ac:chgData name="Mathan P V" userId="82e85e0ce808ab6c" providerId="LiveId" clId="{DAE2AFA5-ACF1-4090-8E1F-7B4877319B38}" dt="2025-09-03T02:48:44.986" v="38"/>
          <ac:spMkLst>
            <pc:docMk/>
            <pc:sldMk cId="2720660618" sldId="269"/>
            <ac:spMk id="2" creationId="{6E06195E-16D6-79D8-7A9F-F8EB1FE9E212}"/>
          </ac:spMkLst>
        </pc:spChg>
      </pc:sldChg>
      <pc:sldChg chg="modSp add mod modTransition">
        <pc:chgData name="Mathan P V" userId="82e85e0ce808ab6c" providerId="LiveId" clId="{DAE2AFA5-ACF1-4090-8E1F-7B4877319B38}" dt="2025-09-03T17:06:39.156" v="1230" actId="20577"/>
        <pc:sldMkLst>
          <pc:docMk/>
          <pc:sldMk cId="753020020" sldId="270"/>
        </pc:sldMkLst>
        <pc:spChg chg="mod">
          <ac:chgData name="Mathan P V" userId="82e85e0ce808ab6c" providerId="LiveId" clId="{DAE2AFA5-ACF1-4090-8E1F-7B4877319B38}" dt="2025-09-03T10:05:29.507" v="697" actId="207"/>
          <ac:spMkLst>
            <pc:docMk/>
            <pc:sldMk cId="753020020" sldId="270"/>
            <ac:spMk id="7" creationId="{F68032B3-FDDE-5B2C-192D-C9A40FF626B2}"/>
          </ac:spMkLst>
        </pc:spChg>
        <pc:spChg chg="mod">
          <ac:chgData name="Mathan P V" userId="82e85e0ce808ab6c" providerId="LiveId" clId="{DAE2AFA5-ACF1-4090-8E1F-7B4877319B38}" dt="2025-09-03T10:12:47.318" v="792" actId="255"/>
          <ac:spMkLst>
            <pc:docMk/>
            <pc:sldMk cId="753020020" sldId="270"/>
            <ac:spMk id="11" creationId="{34CBE2EA-F7B9-8AF8-3F17-E7DF74E5A146}"/>
          </ac:spMkLst>
        </pc:spChg>
        <pc:spChg chg="mod">
          <ac:chgData name="Mathan P V" userId="82e85e0ce808ab6c" providerId="LiveId" clId="{DAE2AFA5-ACF1-4090-8E1F-7B4877319B38}" dt="2025-09-03T17:06:39.156" v="1230" actId="20577"/>
          <ac:spMkLst>
            <pc:docMk/>
            <pc:sldMk cId="753020020" sldId="270"/>
            <ac:spMk id="14" creationId="{BD21406C-0B83-1559-5F67-F4E43A22536E}"/>
          </ac:spMkLst>
        </pc:spChg>
      </pc:sldChg>
      <pc:sldChg chg="delSp modSp add del mod">
        <pc:chgData name="Mathan P V" userId="82e85e0ce808ab6c" providerId="LiveId" clId="{DAE2AFA5-ACF1-4090-8E1F-7B4877319B38}" dt="2025-09-03T02:50:54.766" v="87" actId="2696"/>
        <pc:sldMkLst>
          <pc:docMk/>
          <pc:sldMk cId="290587785" sldId="271"/>
        </pc:sldMkLst>
        <pc:spChg chg="mod">
          <ac:chgData name="Mathan P V" userId="82e85e0ce808ab6c" providerId="LiveId" clId="{DAE2AFA5-ACF1-4090-8E1F-7B4877319B38}" dt="2025-09-03T02:49:59.434" v="80" actId="255"/>
          <ac:spMkLst>
            <pc:docMk/>
            <pc:sldMk cId="290587785" sldId="271"/>
            <ac:spMk id="7" creationId="{670DA182-D205-C016-7088-73017CE605CA}"/>
          </ac:spMkLst>
        </pc:spChg>
        <pc:spChg chg="del mod">
          <ac:chgData name="Mathan P V" userId="82e85e0ce808ab6c" providerId="LiveId" clId="{DAE2AFA5-ACF1-4090-8E1F-7B4877319B38}" dt="2025-09-03T02:50:01.052" v="82"/>
          <ac:spMkLst>
            <pc:docMk/>
            <pc:sldMk cId="290587785" sldId="271"/>
            <ac:spMk id="14" creationId="{EC8E2450-6AAA-CDEE-2821-873900E1E4AA}"/>
          </ac:spMkLst>
        </pc:spChg>
        <pc:picChg chg="mod">
          <ac:chgData name="Mathan P V" userId="82e85e0ce808ab6c" providerId="LiveId" clId="{DAE2AFA5-ACF1-4090-8E1F-7B4877319B38}" dt="2025-09-03T02:50:16.484" v="85" actId="14100"/>
          <ac:picMkLst>
            <pc:docMk/>
            <pc:sldMk cId="290587785" sldId="271"/>
            <ac:picMk id="9" creationId="{B3B938E3-0B23-5BB6-9557-4ABB0F078769}"/>
          </ac:picMkLst>
        </pc:picChg>
      </pc:sldChg>
      <pc:sldChg chg="modSp add mod ord modTransition">
        <pc:chgData name="Mathan P V" userId="82e85e0ce808ab6c" providerId="LiveId" clId="{DAE2AFA5-ACF1-4090-8E1F-7B4877319B38}" dt="2025-09-03T17:19:08.024" v="1301"/>
        <pc:sldMkLst>
          <pc:docMk/>
          <pc:sldMk cId="1086351159" sldId="272"/>
        </pc:sldMkLst>
        <pc:spChg chg="mod">
          <ac:chgData name="Mathan P V" userId="82e85e0ce808ab6c" providerId="LiveId" clId="{DAE2AFA5-ACF1-4090-8E1F-7B4877319B38}" dt="2025-09-03T10:06:48.650" v="724" actId="207"/>
          <ac:spMkLst>
            <pc:docMk/>
            <pc:sldMk cId="1086351159" sldId="272"/>
            <ac:spMk id="7" creationId="{474719FD-D33F-E52A-B016-EEBF264C5333}"/>
          </ac:spMkLst>
        </pc:spChg>
        <pc:spChg chg="mod">
          <ac:chgData name="Mathan P V" userId="82e85e0ce808ab6c" providerId="LiveId" clId="{DAE2AFA5-ACF1-4090-8E1F-7B4877319B38}" dt="2025-09-03T10:12:57.820" v="794" actId="255"/>
          <ac:spMkLst>
            <pc:docMk/>
            <pc:sldMk cId="1086351159" sldId="272"/>
            <ac:spMk id="11" creationId="{A75C4532-90FF-920D-3675-259E8C8702CA}"/>
          </ac:spMkLst>
        </pc:spChg>
        <pc:spChg chg="mod">
          <ac:chgData name="Mathan P V" userId="82e85e0ce808ab6c" providerId="LiveId" clId="{DAE2AFA5-ACF1-4090-8E1F-7B4877319B38}" dt="2025-09-03T10:05:37.153" v="698" actId="1076"/>
          <ac:spMkLst>
            <pc:docMk/>
            <pc:sldMk cId="1086351159" sldId="272"/>
            <ac:spMk id="14" creationId="{B131D799-6A91-979C-0BB2-8004AE6141A1}"/>
          </ac:spMkLst>
        </pc:spChg>
      </pc:sldChg>
      <pc:sldChg chg="modSp add mod ord modTransition">
        <pc:chgData name="Mathan P V" userId="82e85e0ce808ab6c" providerId="LiveId" clId="{DAE2AFA5-ACF1-4090-8E1F-7B4877319B38}" dt="2025-09-03T10:13:07.770" v="796" actId="255"/>
        <pc:sldMkLst>
          <pc:docMk/>
          <pc:sldMk cId="93967448" sldId="273"/>
        </pc:sldMkLst>
        <pc:spChg chg="mod">
          <ac:chgData name="Mathan P V" userId="82e85e0ce808ab6c" providerId="LiveId" clId="{DAE2AFA5-ACF1-4090-8E1F-7B4877319B38}" dt="2025-09-03T10:07:05.685" v="727" actId="207"/>
          <ac:spMkLst>
            <pc:docMk/>
            <pc:sldMk cId="93967448" sldId="273"/>
            <ac:spMk id="7" creationId="{D1D521CD-AE9C-8612-D3ED-9B20A7A51A7A}"/>
          </ac:spMkLst>
        </pc:spChg>
        <pc:spChg chg="mod">
          <ac:chgData name="Mathan P V" userId="82e85e0ce808ab6c" providerId="LiveId" clId="{DAE2AFA5-ACF1-4090-8E1F-7B4877319B38}" dt="2025-09-03T10:13:07.770" v="796" actId="255"/>
          <ac:spMkLst>
            <pc:docMk/>
            <pc:sldMk cId="93967448" sldId="273"/>
            <ac:spMk id="11" creationId="{761A4274-B3DE-7205-C8B8-AE64C6AE1FBB}"/>
          </ac:spMkLst>
        </pc:spChg>
        <pc:spChg chg="mod">
          <ac:chgData name="Mathan P V" userId="82e85e0ce808ab6c" providerId="LiveId" clId="{DAE2AFA5-ACF1-4090-8E1F-7B4877319B38}" dt="2025-09-03T10:06:55.631" v="725" actId="1076"/>
          <ac:spMkLst>
            <pc:docMk/>
            <pc:sldMk cId="93967448" sldId="273"/>
            <ac:spMk id="14" creationId="{F693AFD6-618D-A6D3-8D7E-D9721D2B0268}"/>
          </ac:spMkLst>
        </pc:spChg>
      </pc:sldChg>
      <pc:sldChg chg="modSp add mod modTransition">
        <pc:chgData name="Mathan P V" userId="82e85e0ce808ab6c" providerId="LiveId" clId="{DAE2AFA5-ACF1-4090-8E1F-7B4877319B38}" dt="2025-09-03T10:13:17.426" v="798" actId="255"/>
        <pc:sldMkLst>
          <pc:docMk/>
          <pc:sldMk cId="3980984340" sldId="274"/>
        </pc:sldMkLst>
        <pc:spChg chg="mod">
          <ac:chgData name="Mathan P V" userId="82e85e0ce808ab6c" providerId="LiveId" clId="{DAE2AFA5-ACF1-4090-8E1F-7B4877319B38}" dt="2025-09-03T10:07:31.193" v="732" actId="1076"/>
          <ac:spMkLst>
            <pc:docMk/>
            <pc:sldMk cId="3980984340" sldId="274"/>
            <ac:spMk id="7" creationId="{4B2CD568-A12A-63EE-3D79-FD312F0AFECB}"/>
          </ac:spMkLst>
        </pc:spChg>
        <pc:spChg chg="mod">
          <ac:chgData name="Mathan P V" userId="82e85e0ce808ab6c" providerId="LiveId" clId="{DAE2AFA5-ACF1-4090-8E1F-7B4877319B38}" dt="2025-09-03T10:13:17.426" v="798" actId="255"/>
          <ac:spMkLst>
            <pc:docMk/>
            <pc:sldMk cId="3980984340" sldId="274"/>
            <ac:spMk id="11" creationId="{11291C02-87B3-013E-0516-EF3FDB9F4DDA}"/>
          </ac:spMkLst>
        </pc:spChg>
        <pc:spChg chg="mod">
          <ac:chgData name="Mathan P V" userId="82e85e0ce808ab6c" providerId="LiveId" clId="{DAE2AFA5-ACF1-4090-8E1F-7B4877319B38}" dt="2025-09-03T10:07:10.912" v="728" actId="1076"/>
          <ac:spMkLst>
            <pc:docMk/>
            <pc:sldMk cId="3980984340" sldId="274"/>
            <ac:spMk id="14" creationId="{C72BB575-EA90-DFA8-113B-1DB62648D03A}"/>
          </ac:spMkLst>
        </pc:spChg>
      </pc:sldChg>
      <pc:sldChg chg="modSp add mod modTransition">
        <pc:chgData name="Mathan P V" userId="82e85e0ce808ab6c" providerId="LiveId" clId="{DAE2AFA5-ACF1-4090-8E1F-7B4877319B38}" dt="2025-09-03T10:13:30.235" v="800" actId="255"/>
        <pc:sldMkLst>
          <pc:docMk/>
          <pc:sldMk cId="4073705897" sldId="275"/>
        </pc:sldMkLst>
        <pc:spChg chg="mod">
          <ac:chgData name="Mathan P V" userId="82e85e0ce808ab6c" providerId="LiveId" clId="{DAE2AFA5-ACF1-4090-8E1F-7B4877319B38}" dt="2025-09-03T10:08:39.483" v="740" actId="255"/>
          <ac:spMkLst>
            <pc:docMk/>
            <pc:sldMk cId="4073705897" sldId="275"/>
            <ac:spMk id="7" creationId="{15FEB855-D3DD-1F46-9B89-68FCC5F759A1}"/>
          </ac:spMkLst>
        </pc:spChg>
        <pc:spChg chg="mod">
          <ac:chgData name="Mathan P V" userId="82e85e0ce808ab6c" providerId="LiveId" clId="{DAE2AFA5-ACF1-4090-8E1F-7B4877319B38}" dt="2025-09-03T10:13:30.235" v="800" actId="255"/>
          <ac:spMkLst>
            <pc:docMk/>
            <pc:sldMk cId="4073705897" sldId="275"/>
            <ac:spMk id="11" creationId="{C761BA2E-8A90-1D42-F2AA-BC45050D66F5}"/>
          </ac:spMkLst>
        </pc:spChg>
        <pc:spChg chg="mod">
          <ac:chgData name="Mathan P V" userId="82e85e0ce808ab6c" providerId="LiveId" clId="{DAE2AFA5-ACF1-4090-8E1F-7B4877319B38}" dt="2025-09-03T10:07:41.956" v="733" actId="1076"/>
          <ac:spMkLst>
            <pc:docMk/>
            <pc:sldMk cId="4073705897" sldId="275"/>
            <ac:spMk id="14" creationId="{B4518EB5-1A49-B16D-1949-FA8A0BB2A198}"/>
          </ac:spMkLst>
        </pc:spChg>
      </pc:sldChg>
      <pc:sldChg chg="modSp add mod modTransition">
        <pc:chgData name="Mathan P V" userId="82e85e0ce808ab6c" providerId="LiveId" clId="{DAE2AFA5-ACF1-4090-8E1F-7B4877319B38}" dt="2025-09-03T10:13:41.722" v="802" actId="255"/>
        <pc:sldMkLst>
          <pc:docMk/>
          <pc:sldMk cId="3434406692" sldId="276"/>
        </pc:sldMkLst>
        <pc:spChg chg="mod">
          <ac:chgData name="Mathan P V" userId="82e85e0ce808ab6c" providerId="LiveId" clId="{DAE2AFA5-ACF1-4090-8E1F-7B4877319B38}" dt="2025-09-03T10:08:12.633" v="738" actId="207"/>
          <ac:spMkLst>
            <pc:docMk/>
            <pc:sldMk cId="3434406692" sldId="276"/>
            <ac:spMk id="7" creationId="{FABBCF17-2282-2F5A-4542-F4992DF626DE}"/>
          </ac:spMkLst>
        </pc:spChg>
        <pc:spChg chg="mod">
          <ac:chgData name="Mathan P V" userId="82e85e0ce808ab6c" providerId="LiveId" clId="{DAE2AFA5-ACF1-4090-8E1F-7B4877319B38}" dt="2025-09-03T10:13:41.722" v="802" actId="255"/>
          <ac:spMkLst>
            <pc:docMk/>
            <pc:sldMk cId="3434406692" sldId="276"/>
            <ac:spMk id="11" creationId="{984BDD1A-9AA8-236C-D42C-0063DC2B07CE}"/>
          </ac:spMkLst>
        </pc:spChg>
        <pc:spChg chg="mod">
          <ac:chgData name="Mathan P V" userId="82e85e0ce808ab6c" providerId="LiveId" clId="{DAE2AFA5-ACF1-4090-8E1F-7B4877319B38}" dt="2025-09-03T03:05:51.050" v="417" actId="1076"/>
          <ac:spMkLst>
            <pc:docMk/>
            <pc:sldMk cId="3434406692" sldId="276"/>
            <ac:spMk id="14" creationId="{94694030-DB1B-9E56-A29A-6BCCDE7AB27B}"/>
          </ac:spMkLst>
        </pc:spChg>
      </pc:sldChg>
      <pc:sldChg chg="modSp add mod modTransition">
        <pc:chgData name="Mathan P V" userId="82e85e0ce808ab6c" providerId="LiveId" clId="{DAE2AFA5-ACF1-4090-8E1F-7B4877319B38}" dt="2025-09-03T10:27:49.404" v="873" actId="20577"/>
        <pc:sldMkLst>
          <pc:docMk/>
          <pc:sldMk cId="2986680511" sldId="277"/>
        </pc:sldMkLst>
        <pc:spChg chg="mod">
          <ac:chgData name="Mathan P V" userId="82e85e0ce808ab6c" providerId="LiveId" clId="{DAE2AFA5-ACF1-4090-8E1F-7B4877319B38}" dt="2025-09-03T10:10:13.946" v="775" actId="1076"/>
          <ac:spMkLst>
            <pc:docMk/>
            <pc:sldMk cId="2986680511" sldId="277"/>
            <ac:spMk id="7" creationId="{FB8E5816-BC78-7BF2-8A3D-855A6E0968E7}"/>
          </ac:spMkLst>
        </pc:spChg>
        <pc:spChg chg="mod">
          <ac:chgData name="Mathan P V" userId="82e85e0ce808ab6c" providerId="LiveId" clId="{DAE2AFA5-ACF1-4090-8E1F-7B4877319B38}" dt="2025-09-03T10:13:49.237" v="803" actId="207"/>
          <ac:spMkLst>
            <pc:docMk/>
            <pc:sldMk cId="2986680511" sldId="277"/>
            <ac:spMk id="11" creationId="{A809C02E-31E8-FE79-7CAC-66D18F1A501A}"/>
          </ac:spMkLst>
        </pc:spChg>
        <pc:spChg chg="mod">
          <ac:chgData name="Mathan P V" userId="82e85e0ce808ab6c" providerId="LiveId" clId="{DAE2AFA5-ACF1-4090-8E1F-7B4877319B38}" dt="2025-09-03T10:27:49.404" v="873" actId="20577"/>
          <ac:spMkLst>
            <pc:docMk/>
            <pc:sldMk cId="2986680511" sldId="277"/>
            <ac:spMk id="14" creationId="{C0921BE3-AC3A-0B84-4901-12FCA21CBA3E}"/>
          </ac:spMkLst>
        </pc:spChg>
      </pc:sldChg>
      <pc:sldChg chg="modSp add mod modTransition">
        <pc:chgData name="Mathan P V" userId="82e85e0ce808ab6c" providerId="LiveId" clId="{DAE2AFA5-ACF1-4090-8E1F-7B4877319B38}" dt="2025-09-03T10:13:59.449" v="805" actId="207"/>
        <pc:sldMkLst>
          <pc:docMk/>
          <pc:sldMk cId="4100158999" sldId="278"/>
        </pc:sldMkLst>
        <pc:spChg chg="mod">
          <ac:chgData name="Mathan P V" userId="82e85e0ce808ab6c" providerId="LiveId" clId="{DAE2AFA5-ACF1-4090-8E1F-7B4877319B38}" dt="2025-09-03T10:10:37.699" v="778" actId="14100"/>
          <ac:spMkLst>
            <pc:docMk/>
            <pc:sldMk cId="4100158999" sldId="278"/>
            <ac:spMk id="7" creationId="{C0537548-686F-9763-BDFD-5163C20A27B1}"/>
          </ac:spMkLst>
        </pc:spChg>
        <pc:spChg chg="mod">
          <ac:chgData name="Mathan P V" userId="82e85e0ce808ab6c" providerId="LiveId" clId="{DAE2AFA5-ACF1-4090-8E1F-7B4877319B38}" dt="2025-09-03T10:13:59.449" v="805" actId="207"/>
          <ac:spMkLst>
            <pc:docMk/>
            <pc:sldMk cId="4100158999" sldId="278"/>
            <ac:spMk id="11" creationId="{F762D34B-6B73-EC37-B22A-2FB2B7A2F2DF}"/>
          </ac:spMkLst>
        </pc:spChg>
        <pc:spChg chg="mod">
          <ac:chgData name="Mathan P V" userId="82e85e0ce808ab6c" providerId="LiveId" clId="{DAE2AFA5-ACF1-4090-8E1F-7B4877319B38}" dt="2025-09-03T10:10:26.767" v="776" actId="1076"/>
          <ac:spMkLst>
            <pc:docMk/>
            <pc:sldMk cId="4100158999" sldId="278"/>
            <ac:spMk id="14" creationId="{FD4AF3F9-06E1-B016-BFF0-AD9E797FE2C9}"/>
          </ac:spMkLst>
        </pc:spChg>
      </pc:sldChg>
      <pc:sldChg chg="addSp delSp modSp add mod modTransition">
        <pc:chgData name="Mathan P V" userId="82e85e0ce808ab6c" providerId="LiveId" clId="{DAE2AFA5-ACF1-4090-8E1F-7B4877319B38}" dt="2025-09-03T17:19:55.017" v="1307" actId="1076"/>
        <pc:sldMkLst>
          <pc:docMk/>
          <pc:sldMk cId="2515393026" sldId="279"/>
        </pc:sldMkLst>
        <pc:spChg chg="mod">
          <ac:chgData name="Mathan P V" userId="82e85e0ce808ab6c" providerId="LiveId" clId="{DAE2AFA5-ACF1-4090-8E1F-7B4877319B38}" dt="2025-09-03T10:11:42.828" v="784" actId="14100"/>
          <ac:spMkLst>
            <pc:docMk/>
            <pc:sldMk cId="2515393026" sldId="279"/>
            <ac:spMk id="7" creationId="{C5CFA6FB-39B2-27BD-4420-7638B62422C8}"/>
          </ac:spMkLst>
        </pc:spChg>
        <pc:spChg chg="mod">
          <ac:chgData name="Mathan P V" userId="82e85e0ce808ab6c" providerId="LiveId" clId="{DAE2AFA5-ACF1-4090-8E1F-7B4877319B38}" dt="2025-09-03T10:14:09.132" v="807" actId="255"/>
          <ac:spMkLst>
            <pc:docMk/>
            <pc:sldMk cId="2515393026" sldId="279"/>
            <ac:spMk id="11" creationId="{BD983F5B-D87B-F82D-FED6-0C3B1057C7F1}"/>
          </ac:spMkLst>
        </pc:spChg>
        <pc:spChg chg="mod">
          <ac:chgData name="Mathan P V" userId="82e85e0ce808ab6c" providerId="LiveId" clId="{DAE2AFA5-ACF1-4090-8E1F-7B4877319B38}" dt="2025-09-03T17:07:57.104" v="1236" actId="20577"/>
          <ac:spMkLst>
            <pc:docMk/>
            <pc:sldMk cId="2515393026" sldId="279"/>
            <ac:spMk id="14" creationId="{6A0E56B3-99D5-857C-09EB-7585935B8C68}"/>
          </ac:spMkLst>
        </pc:spChg>
        <pc:picChg chg="add del mod">
          <ac:chgData name="Mathan P V" userId="82e85e0ce808ab6c" providerId="LiveId" clId="{DAE2AFA5-ACF1-4090-8E1F-7B4877319B38}" dt="2025-09-03T17:19:30.353" v="1304" actId="21"/>
          <ac:picMkLst>
            <pc:docMk/>
            <pc:sldMk cId="2515393026" sldId="279"/>
            <ac:picMk id="2" creationId="{A27B3ADF-CFDF-E12B-94D8-83850F151C47}"/>
          </ac:picMkLst>
        </pc:picChg>
        <pc:picChg chg="add mod">
          <ac:chgData name="Mathan P V" userId="82e85e0ce808ab6c" providerId="LiveId" clId="{DAE2AFA5-ACF1-4090-8E1F-7B4877319B38}" dt="2025-09-03T11:57:39.172" v="1095" actId="1076"/>
          <ac:picMkLst>
            <pc:docMk/>
            <pc:sldMk cId="2515393026" sldId="279"/>
            <ac:picMk id="3" creationId="{0860FFF5-FCEF-3419-1BAD-BC7D3D7BAF1F}"/>
          </ac:picMkLst>
        </pc:picChg>
        <pc:picChg chg="add del mod">
          <ac:chgData name="Mathan P V" userId="82e85e0ce808ab6c" providerId="LiveId" clId="{DAE2AFA5-ACF1-4090-8E1F-7B4877319B38}" dt="2025-09-03T17:19:23.419" v="1302" actId="21"/>
          <ac:picMkLst>
            <pc:docMk/>
            <pc:sldMk cId="2515393026" sldId="279"/>
            <ac:picMk id="4" creationId="{A27B3ADF-CFDF-E12B-94D8-83850F151C47}"/>
          </ac:picMkLst>
        </pc:picChg>
        <pc:picChg chg="add del mod ord">
          <ac:chgData name="Mathan P V" userId="82e85e0ce808ab6c" providerId="LiveId" clId="{DAE2AFA5-ACF1-4090-8E1F-7B4877319B38}" dt="2025-09-03T17:07:20.746" v="1232" actId="21"/>
          <ac:picMkLst>
            <pc:docMk/>
            <pc:sldMk cId="2515393026" sldId="279"/>
            <ac:picMk id="5" creationId="{0E5ED2E0-B215-28BD-AF57-C1CB487DCB5C}"/>
          </ac:picMkLst>
        </pc:picChg>
        <pc:picChg chg="add mod">
          <ac:chgData name="Mathan P V" userId="82e85e0ce808ab6c" providerId="LiveId" clId="{DAE2AFA5-ACF1-4090-8E1F-7B4877319B38}" dt="2025-09-03T17:19:55.017" v="1307" actId="1076"/>
          <ac:picMkLst>
            <pc:docMk/>
            <pc:sldMk cId="2515393026" sldId="279"/>
            <ac:picMk id="6" creationId="{BF7244DE-3BE4-F313-5262-6257B46B8278}"/>
          </ac:picMkLst>
        </pc:picChg>
      </pc:sldChg>
      <pc:sldChg chg="modSp add mod modTransition">
        <pc:chgData name="Mathan P V" userId="82e85e0ce808ab6c" providerId="LiveId" clId="{DAE2AFA5-ACF1-4090-8E1F-7B4877319B38}" dt="2025-09-03T10:14:19.577" v="809" actId="255"/>
        <pc:sldMkLst>
          <pc:docMk/>
          <pc:sldMk cId="3969748603" sldId="280"/>
        </pc:sldMkLst>
        <pc:spChg chg="mod">
          <ac:chgData name="Mathan P V" userId="82e85e0ce808ab6c" providerId="LiveId" clId="{DAE2AFA5-ACF1-4090-8E1F-7B4877319B38}" dt="2025-09-03T10:11:58.285" v="787" actId="1076"/>
          <ac:spMkLst>
            <pc:docMk/>
            <pc:sldMk cId="3969748603" sldId="280"/>
            <ac:spMk id="7" creationId="{2FF0E662-3CCD-55A0-38E2-E89A053D182E}"/>
          </ac:spMkLst>
        </pc:spChg>
        <pc:spChg chg="mod">
          <ac:chgData name="Mathan P V" userId="82e85e0ce808ab6c" providerId="LiveId" clId="{DAE2AFA5-ACF1-4090-8E1F-7B4877319B38}" dt="2025-09-03T10:14:19.577" v="809" actId="255"/>
          <ac:spMkLst>
            <pc:docMk/>
            <pc:sldMk cId="3969748603" sldId="280"/>
            <ac:spMk id="11" creationId="{B415CBF6-D7B2-0056-048E-909F1413EC28}"/>
          </ac:spMkLst>
        </pc:spChg>
        <pc:spChg chg="mod">
          <ac:chgData name="Mathan P V" userId="82e85e0ce808ab6c" providerId="LiveId" clId="{DAE2AFA5-ACF1-4090-8E1F-7B4877319B38}" dt="2025-09-03T10:11:50.132" v="785" actId="1076"/>
          <ac:spMkLst>
            <pc:docMk/>
            <pc:sldMk cId="3969748603" sldId="280"/>
            <ac:spMk id="14" creationId="{374CFF21-C497-A5A5-2A5E-5C1AEF48C7E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6CBCE-C570-BF79-E9FC-D58D2CCEC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609401-2943-12A3-35D5-351ECEE75D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21F144-BC52-15DF-1FD2-FE458942C9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1F5F34-66F8-A3D0-528F-D416DFECCF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34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E75920-162F-8C79-86C6-18BBB455B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0D8FFC-BD76-5F17-200F-21829C9685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6236F6-8C5E-B359-4575-C8593958D2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CD7C0-0B28-2410-A371-EA15D7EC5F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523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7234E1-86B1-6DE3-A44F-812E5CB3D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81BA27-C43A-12F4-DEE8-19BA282461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5A730B-B04F-F9B2-8AC3-F529F7310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484F1-AB48-6D3A-6463-4E71DAD969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127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789E01-076A-E8FD-5C2A-4C2CFE60A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C7EED8-6853-0667-A100-B1FD7907B5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D3F175-00C0-2EAB-8DB3-830AEA8D52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2B596-C014-FA6E-8760-E352158926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295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E8C825-2D32-A0A7-4FC0-BA19F1A38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AB5B91-02DC-FE35-2DB2-4DCDA16835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4CAF30-1E7F-AC83-E7FF-201A622D1C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06852-98F9-0B49-EE0B-AF3D96B481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661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AFDEB8-3707-BBF9-1146-B3EF84589D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A2166C-8B4D-85FB-C224-C677973F3D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2E1F8B-92FD-7D92-0A24-BEC203AAC8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42299-DC8B-8129-9E97-6E513286F3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255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C87B7-4A7D-BA09-31BA-28D8F4366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F1C9E5-81E4-CFB2-936E-80F1F63124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B9C56E-821B-FF25-4F88-60EACBDC7B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766F3A-A64E-2D7F-5AC7-8EDC78F6D1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085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9CF166-9714-F6DA-0161-086F09FC2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A60270-8834-E040-9FF5-9470083F8B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F92B8C-B8EB-AA20-C550-BFC6601997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7013E-10DB-E328-9D4A-B148F2A453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546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488EB-D57D-08E0-C8FF-91944D181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595DD9-B0F9-11DB-DDD1-3F3D65E113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9A753A-F9FD-533C-EA2B-4179890610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103B5-3EBF-B9DA-0FB6-E66215CB0A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648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FFCCE-A0E1-BFBC-4281-1A0E5F32E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468227-EE95-3F69-78A6-2D474839E3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7B38BC-353C-7AF9-6A5D-20412D45B1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B262F-4760-19BC-7A77-862D9014F5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77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02876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00884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357690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72874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485678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771552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12219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54971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4148552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169511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20171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4615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09826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92813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48527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51275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86479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82832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96086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  <p:sldLayoutId id="2147483830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04800" y="838495"/>
            <a:ext cx="12039600" cy="11862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400" b="1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Roboto" panose="020F0502020204030204" pitchFamily="2" charset="0"/>
              </a:rPr>
            </a:br>
            <a:endParaRPr spc="15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t>1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533400" y="304800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NAME: </a:t>
            </a:r>
            <a:r>
              <a:rPr lang="en-US" sz="2400" dirty="0"/>
              <a:t>Mathan P V</a:t>
            </a:r>
          </a:p>
          <a:p>
            <a:r>
              <a:rPr lang="en-US" sz="2400" b="1" dirty="0"/>
              <a:t>REGISTER NO AND NMID: </a:t>
            </a:r>
            <a:r>
              <a:rPr lang="en-US" sz="2400" dirty="0"/>
              <a:t>asunm11521212400280</a:t>
            </a:r>
            <a:endParaRPr lang="en-US" sz="2400" dirty="0">
              <a:cs typeface="Calibri"/>
            </a:endParaRPr>
          </a:p>
          <a:p>
            <a:r>
              <a:rPr lang="en-US" sz="2400" b="1" dirty="0"/>
              <a:t>DEPARTMENT: </a:t>
            </a:r>
            <a:r>
              <a:rPr lang="en-US" sz="2400" dirty="0"/>
              <a:t>BCA(Computer Application)</a:t>
            </a:r>
          </a:p>
          <a:p>
            <a:r>
              <a:rPr lang="en-US" sz="2400" b="1" dirty="0"/>
              <a:t>COLLEGE: </a:t>
            </a:r>
            <a:r>
              <a:rPr lang="en-US" sz="2400" dirty="0"/>
              <a:t>Sri </a:t>
            </a:r>
            <a:r>
              <a:rPr lang="en-US" sz="2400" dirty="0" err="1"/>
              <a:t>Subramaniya</a:t>
            </a:r>
            <a:r>
              <a:rPr lang="en-US" sz="2400" dirty="0"/>
              <a:t> Swamy Government Arts college</a:t>
            </a:r>
          </a:p>
          <a:p>
            <a:r>
              <a:rPr lang="en-US" sz="2400" b="1" dirty="0"/>
              <a:t>           </a:t>
            </a:r>
            <a:endParaRPr lang="en-IN" sz="24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CE8BA6-C9D3-A90C-5C92-9C88F7707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:a16="http://schemas.microsoft.com/office/drawing/2014/main" id="{C5CFA6FB-39B2-27BD-4420-7638B62422C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133600" y="778081"/>
            <a:ext cx="13324339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i="1" spc="15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RESULTS AND SCREENSHOT</a:t>
            </a:r>
            <a:endParaRPr sz="3600" b="1" i="1" spc="15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BD983F5B-D87B-F82D-FED6-0C3B1057C7F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t>10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:a16="http://schemas.microsoft.com/office/drawing/2014/main" id="{4FF1566B-E008-8D04-3FC2-2181914AE5C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A0E56B3-99D5-857C-09EB-7585935B8C68}"/>
              </a:ext>
            </a:extLst>
          </p:cNvPr>
          <p:cNvSpPr txBox="1"/>
          <p:nvPr/>
        </p:nvSpPr>
        <p:spPr>
          <a:xfrm>
            <a:off x="788593" y="2498690"/>
            <a:ext cx="861060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Results of my portfolio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60FFF5-FCEF-3419-1BAD-BC7D3D7BA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400" y="2514600"/>
            <a:ext cx="4744092" cy="31275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7244DE-3BE4-F313-5262-6257B46B82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794" y="3049256"/>
            <a:ext cx="5176206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393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8B4259-F551-B74F-9B36-6D0337264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:a16="http://schemas.microsoft.com/office/drawing/2014/main" id="{2FF0E662-3CCD-55A0-38E2-E89A053D182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362200" y="1001417"/>
            <a:ext cx="762952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i="1" spc="15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CONCLUSION</a:t>
            </a:r>
            <a:endParaRPr sz="3600" b="1" i="1" spc="15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B415CBF6-D7B2-0056-048E-909F1413EC2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t>11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:a16="http://schemas.microsoft.com/office/drawing/2014/main" id="{443F12EA-9644-9C84-C701-9F968BCD7D2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74CFF21-C497-A5A5-2A5E-5C1AEF48C7E9}"/>
              </a:ext>
            </a:extLst>
          </p:cNvPr>
          <p:cNvSpPr txBox="1"/>
          <p:nvPr/>
        </p:nvSpPr>
        <p:spPr>
          <a:xfrm>
            <a:off x="762000" y="2819400"/>
            <a:ext cx="8610600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This project helped me understand how web pages are built and styled. I learned how to organize content, use basic tags, and apply CSS rules. I also got familiar with GitHub and how to share my work online.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69748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85C1A3-8AE9-86FE-34AF-1831EC1B3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:a16="http://schemas.microsoft.com/office/drawing/2014/main" id="{F68032B3-FDDE-5B2C-192D-C9A40FF626B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333625" y="914400"/>
            <a:ext cx="7629525" cy="11246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0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40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34CBE2EA-F7B9-8AF8-3F17-E7DF74E5A14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t>2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:a16="http://schemas.microsoft.com/office/drawing/2014/main" id="{51F2DE94-876B-B87B-193E-F94C121C772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D21406C-0B83-1559-5F67-F4E43A22536E}"/>
              </a:ext>
            </a:extLst>
          </p:cNvPr>
          <p:cNvSpPr txBox="1"/>
          <p:nvPr/>
        </p:nvSpPr>
        <p:spPr>
          <a:xfrm>
            <a:off x="676275" y="2598003"/>
            <a:ext cx="861060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"My First Web Portfolio: Learning HTML, CSS &amp; Java Basics"          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53020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CDAF42-C417-FB12-1D8E-061026B69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:a16="http://schemas.microsoft.com/office/drawing/2014/main" id="{474719FD-D33F-E52A-B016-EEBF264C533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209800" y="762000"/>
            <a:ext cx="7629525" cy="11246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000" b="1" i="1" spc="600" dirty="0">
                <a:solidFill>
                  <a:schemeClr val="accent4">
                    <a:lumMod val="40000"/>
                    <a:lumOff val="60000"/>
                  </a:schemeClr>
                </a:solidFill>
                <a:latin typeface="Roboto" panose="020F0502020204030204" pitchFamily="2" charset="0"/>
              </a:rPr>
              <a:t>AGENDA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A75C4532-90FF-920D-3675-259E8C8702C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t>3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:a16="http://schemas.microsoft.com/office/drawing/2014/main" id="{C2FF177E-63AB-2920-9165-D00A18B7107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131D799-6A91-979C-0BB2-8004AE6141A1}"/>
              </a:ext>
            </a:extLst>
          </p:cNvPr>
          <p:cNvSpPr txBox="1"/>
          <p:nvPr/>
        </p:nvSpPr>
        <p:spPr>
          <a:xfrm>
            <a:off x="914400" y="2369230"/>
            <a:ext cx="8610600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• 	Problem Statement</a:t>
            </a:r>
          </a:p>
          <a:p>
            <a:r>
              <a:rPr lang="en-US" sz="2400" dirty="0"/>
              <a:t>• 	Project Overview</a:t>
            </a:r>
          </a:p>
          <a:p>
            <a:r>
              <a:rPr lang="en-US" sz="2400" dirty="0"/>
              <a:t>• 	End Users</a:t>
            </a:r>
          </a:p>
          <a:p>
            <a:r>
              <a:rPr lang="en-US" sz="2400" dirty="0"/>
              <a:t>• 	Tools and Technologies</a:t>
            </a:r>
          </a:p>
          <a:p>
            <a:r>
              <a:rPr lang="en-US" sz="2400" dirty="0"/>
              <a:t>• 	Portfolio Design and Layout</a:t>
            </a:r>
          </a:p>
          <a:p>
            <a:r>
              <a:rPr lang="en-US" sz="2400" dirty="0"/>
              <a:t>• 	Features and Functionality</a:t>
            </a:r>
          </a:p>
          <a:p>
            <a:r>
              <a:rPr lang="en-US" sz="2400" dirty="0"/>
              <a:t>• 	Results and Screenshots</a:t>
            </a:r>
          </a:p>
          <a:p>
            <a:r>
              <a:rPr lang="en-US" sz="2400" dirty="0"/>
              <a:t>• 	Conclusion</a:t>
            </a:r>
          </a:p>
          <a:p>
            <a:r>
              <a:rPr lang="en-US" sz="2400" dirty="0"/>
              <a:t>• 	GitHub Link          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86351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7FAB2F-EAA3-4491-4087-49D19E32B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:a16="http://schemas.microsoft.com/office/drawing/2014/main" id="{D1D521CD-AE9C-8612-D3ED-9B20A7A51A7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362200" y="919369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1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Roboto" panose="020F0502020204030204" pitchFamily="2" charset="0"/>
              </a:rPr>
              <a:t>PROBLEM STATEMENT </a:t>
            </a:r>
            <a:br>
              <a:rPr lang="en-US" b="1" i="1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i="1" spc="15" dirty="0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761A4274-B3DE-7205-C8B8-AE64C6AE1FB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t>4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:a16="http://schemas.microsoft.com/office/drawing/2014/main" id="{3E21E1BC-07F7-7EE9-4CE3-619F45CB369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693AFD6-618D-A6D3-8D7E-D9721D2B0268}"/>
              </a:ext>
            </a:extLst>
          </p:cNvPr>
          <p:cNvSpPr txBox="1"/>
          <p:nvPr/>
        </p:nvSpPr>
        <p:spPr>
          <a:xfrm>
            <a:off x="762000" y="266700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As a beginner in computer science, I wanted to create a simple digital portfolio to showcase my learning journey. I faced challenges like understanding basic syntax, layout design, and how to connect different parts of a webpage.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3967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58B7C-D497-DCCF-C22E-DE52416D9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:a16="http://schemas.microsoft.com/office/drawing/2014/main" id="{4B2CD568-A12A-63EE-3D79-FD312F0AFEC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449061" y="864136"/>
            <a:ext cx="13639800" cy="11246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0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11291C02-87B3-013E-0516-EF3FDB9F4DD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t>5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:a16="http://schemas.microsoft.com/office/drawing/2014/main" id="{490F9F36-057E-5AAC-B1A5-47D462E77E8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72BB575-EA90-DFA8-113B-1DB62648D03A}"/>
              </a:ext>
            </a:extLst>
          </p:cNvPr>
          <p:cNvSpPr txBox="1"/>
          <p:nvPr/>
        </p:nvSpPr>
        <p:spPr>
          <a:xfrm>
            <a:off x="676275" y="3047039"/>
            <a:ext cx="8610600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This project is a basic student portfolio website built using HTML and CSS. It includes sections like About Me, Skills, Projects, and Contact Info. I also added a small Java script to demonstrate my coding practice.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80984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B3FC7-708E-C1DD-2B87-58C57853D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:a16="http://schemas.microsoft.com/office/drawing/2014/main" id="{15FEB855-D3DD-1F46-9B89-68FCC5F759A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362200" y="794266"/>
            <a:ext cx="13552939" cy="11246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0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Roboto" panose="020F0502020204030204" pitchFamily="2" charset="0"/>
              </a:rPr>
              <a:t>WHO ARE THE END USERS?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C761BA2E-8A90-1D42-F2AA-BC45050D66F5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t>6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:a16="http://schemas.microsoft.com/office/drawing/2014/main" id="{A66DD75D-C611-62B7-3520-C6095A0A3D4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4518EB5-1A49-B16D-1949-FA8A0BB2A198}"/>
              </a:ext>
            </a:extLst>
          </p:cNvPr>
          <p:cNvSpPr txBox="1"/>
          <p:nvPr/>
        </p:nvSpPr>
        <p:spPr>
          <a:xfrm>
            <a:off x="838200" y="2209800"/>
            <a:ext cx="8610600" cy="2930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• 	Myself (to track progress)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• 	Teachers (for review and feedback)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• 	Friends and classmates (to share ideas)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• 	Future recruiters (as I grow my skills)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73705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5994E9-A326-2529-8872-F0A60A267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:a16="http://schemas.microsoft.com/office/drawing/2014/main" id="{FABBCF17-2282-2F5A-4542-F4992DF626D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133600" y="808858"/>
            <a:ext cx="13716000" cy="11246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0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Roboto" panose="020F0502020204030204" pitchFamily="2" charset="0"/>
              </a:rPr>
              <a:t>TOOLS AND TECHNIQUES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984BDD1A-9AA8-236C-D42C-0063DC2B07CE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t>7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:a16="http://schemas.microsoft.com/office/drawing/2014/main" id="{B9CF323E-BCEE-C824-867C-0B217B4EF72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4694030-DB1B-9E56-A29A-6BCCDE7AB27B}"/>
              </a:ext>
            </a:extLst>
          </p:cNvPr>
          <p:cNvSpPr txBox="1"/>
          <p:nvPr/>
        </p:nvSpPr>
        <p:spPr>
          <a:xfrm>
            <a:off x="990600" y="2241302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• 	HTML for structure</a:t>
            </a:r>
          </a:p>
          <a:p>
            <a:r>
              <a:rPr lang="en-US" sz="2400" dirty="0"/>
              <a:t>• 	CSS for styling</a:t>
            </a:r>
          </a:p>
          <a:p>
            <a:r>
              <a:rPr lang="en-US" sz="2400" dirty="0"/>
              <a:t>• 	Java for basic scripting</a:t>
            </a:r>
          </a:p>
          <a:p>
            <a:r>
              <a:rPr lang="en-US" sz="2400" dirty="0"/>
              <a:t>• 	Code Pen as my editor</a:t>
            </a:r>
          </a:p>
          <a:p>
            <a:r>
              <a:rPr lang="en-US" sz="2400" dirty="0"/>
              <a:t>• 	GitHub for version control and sharing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34406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976FA9-076D-461C-2F4E-5BC802B0C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:a16="http://schemas.microsoft.com/office/drawing/2014/main" id="{FB8E5816-BC78-7BF2-8A3D-855A6E0968E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438400" y="953488"/>
            <a:ext cx="14173200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i="1" spc="15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PORTFOLIO DESIGN AND LAYOUT</a:t>
            </a:r>
            <a:endParaRPr sz="3600" b="1" i="1" spc="15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A809C02E-31E8-FE79-7CAC-66D18F1A501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t>8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:a16="http://schemas.microsoft.com/office/drawing/2014/main" id="{0A76644D-9CE2-0F1A-F043-270DFC7A8F0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0921BE3-AC3A-0B84-4901-12FCA21CBA3E}"/>
              </a:ext>
            </a:extLst>
          </p:cNvPr>
          <p:cNvSpPr txBox="1"/>
          <p:nvPr/>
        </p:nvSpPr>
        <p:spPr>
          <a:xfrm>
            <a:off x="676275" y="2667000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• 	Simple layout with a header, navigation bar, and footer         </a:t>
            </a:r>
          </a:p>
          <a:p>
            <a:r>
              <a:rPr lang="en-US" sz="2400" dirty="0"/>
              <a:t>• 	Light color scheme for readability</a:t>
            </a:r>
          </a:p>
          <a:p>
            <a:r>
              <a:rPr lang="en-US" sz="2400" dirty="0"/>
              <a:t>• 	Responsive design using basic CSS media queries</a:t>
            </a:r>
          </a:p>
          <a:p>
            <a:r>
              <a:rPr lang="en-US" sz="2400" dirty="0"/>
              <a:t>• 	Organized sections with clear headings</a:t>
            </a:r>
          </a:p>
          <a:p>
            <a:r>
              <a:rPr lang="en-US" sz="2400" dirty="0"/>
              <a:t>      Responsive layout(mobile + desktop view) 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680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29D8E-CA7E-87D8-0659-13F283303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:a16="http://schemas.microsoft.com/office/drawing/2014/main" id="{C0537548-686F-9763-BDFD-5163C20A27B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133600" y="778081"/>
            <a:ext cx="13411200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i="1" spc="15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FEATURES AND FUNCTIONALITY</a:t>
            </a:r>
            <a:endParaRPr sz="3600" b="1" i="1" spc="15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F762D34B-6B73-EC37-B22A-2FB2B7A2F2D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t>9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:a16="http://schemas.microsoft.com/office/drawing/2014/main" id="{1775E565-680D-7B9D-C06D-57AB3E04F41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D4AF3F9-06E1-B016-BFF0-AD9E797FE2C9}"/>
              </a:ext>
            </a:extLst>
          </p:cNvPr>
          <p:cNvSpPr txBox="1"/>
          <p:nvPr/>
        </p:nvSpPr>
        <p:spPr>
          <a:xfrm>
            <a:off x="662877" y="2707784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• 	About Me section with a short intro</a:t>
            </a:r>
          </a:p>
          <a:p>
            <a:r>
              <a:rPr lang="en-US" sz="2400" dirty="0"/>
              <a:t>• 	Skills section listing HTML, CSS, and Java scripts</a:t>
            </a:r>
          </a:p>
          <a:p>
            <a:r>
              <a:rPr lang="en-US" sz="2400" dirty="0"/>
              <a:t>• 	Projects section with screenshots and descriptions</a:t>
            </a:r>
          </a:p>
          <a:p>
            <a:r>
              <a:rPr lang="en-US" sz="2400" dirty="0"/>
              <a:t>• 	Contact form (non-functional, just for design practice)</a:t>
            </a:r>
          </a:p>
          <a:p>
            <a:r>
              <a:rPr lang="en-US" sz="2400" dirty="0"/>
              <a:t>• 	Java script that prints a welcome message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001589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488</TotalTime>
  <Words>435</Words>
  <Application>Microsoft Office PowerPoint</Application>
  <PresentationFormat>Widescreen</PresentationFormat>
  <Paragraphs>71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Century Gothic</vt:lpstr>
      <vt:lpstr>Roboto</vt:lpstr>
      <vt:lpstr>Times New Roman</vt:lpstr>
      <vt:lpstr>Trebuchet MS</vt:lpstr>
      <vt:lpstr>Wingdings 3</vt:lpstr>
      <vt:lpstr>Ion Boardroom</vt:lpstr>
      <vt:lpstr>Digital Portfolio  </vt:lpstr>
      <vt:lpstr>PROJECT TITLE </vt:lpstr>
      <vt:lpstr>AGENDA </vt:lpstr>
      <vt:lpstr>PROBLEM STATEMENT  </vt:lpstr>
      <vt:lpstr>PROJECT OVERVIEW </vt:lpstr>
      <vt:lpstr>WHO ARE THE END USERS? </vt:lpstr>
      <vt:lpstr>TOOLS AND TECHNIQUES </vt:lpstr>
      <vt:lpstr>PORTFOLIO DESIGN AND LAYOUT</vt:lpstr>
      <vt:lpstr>FEATURES AND FUNCTIONALITY</vt:lpstr>
      <vt:lpstr>RESULTS AND SCREENSHOT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Mathan P V</cp:lastModifiedBy>
  <cp:revision>22</cp:revision>
  <dcterms:created xsi:type="dcterms:W3CDTF">2024-03-29T15:07:22Z</dcterms:created>
  <dcterms:modified xsi:type="dcterms:W3CDTF">2025-09-03T17:19:55Z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