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6" r:id="rId15"/>
    <p:sldId id="2146847062" r:id="rId16"/>
    <p:sldId id="2146847061" r:id="rId17"/>
    <p:sldId id="2146847055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EB134-885A-4979-ADA4-63190214B418}" v="18" dt="2025-02-15T13:42:28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4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4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bi Amina" userId="f53e27bd20cc288e" providerId="LiveId" clId="{D55EB134-885A-4979-ADA4-63190214B418}"/>
    <pc:docChg chg="undo redo custSel addSld modSld">
      <pc:chgData name="Bibi Amina" userId="f53e27bd20cc288e" providerId="LiveId" clId="{D55EB134-885A-4979-ADA4-63190214B418}" dt="2025-02-15T13:44:45.723" v="4005" actId="1076"/>
      <pc:docMkLst>
        <pc:docMk/>
      </pc:docMkLst>
      <pc:sldChg chg="modSp mod">
        <pc:chgData name="Bibi Amina" userId="f53e27bd20cc288e" providerId="LiveId" clId="{D55EB134-885A-4979-ADA4-63190214B418}" dt="2025-02-15T08:26:21.179" v="224" actId="3064"/>
        <pc:sldMkLst>
          <pc:docMk/>
          <pc:sldMk cId="953325580" sldId="256"/>
        </pc:sldMkLst>
        <pc:spChg chg="mod">
          <ac:chgData name="Bibi Amina" userId="f53e27bd20cc288e" providerId="LiveId" clId="{D55EB134-885A-4979-ADA4-63190214B418}" dt="2025-02-15T08:21:21.053" v="57" actId="2057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Bibi Amina" userId="f53e27bd20cc288e" providerId="LiveId" clId="{D55EB134-885A-4979-ADA4-63190214B418}" dt="2025-02-15T08:26:21.179" v="224" actId="3064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Bibi Amina" userId="f53e27bd20cc288e" providerId="LiveId" clId="{D55EB134-885A-4979-ADA4-63190214B418}" dt="2025-02-15T08:38:27.893" v="1446" actId="14100"/>
        <pc:sldMkLst>
          <pc:docMk/>
          <pc:sldMk cId="1186421160" sldId="262"/>
        </pc:sldMkLst>
        <pc:spChg chg="mod">
          <ac:chgData name="Bibi Amina" userId="f53e27bd20cc288e" providerId="LiveId" clId="{D55EB134-885A-4979-ADA4-63190214B418}" dt="2025-02-15T08:38:27.893" v="1446" actId="14100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Bibi Amina" userId="f53e27bd20cc288e" providerId="LiveId" clId="{D55EB134-885A-4979-ADA4-63190214B418}" dt="2025-02-15T08:38:20.102" v="1445" actId="14100"/>
        <pc:sldMkLst>
          <pc:docMk/>
          <pc:sldMk cId="3210358481" sldId="263"/>
        </pc:sldMkLst>
        <pc:spChg chg="mod">
          <ac:chgData name="Bibi Amina" userId="f53e27bd20cc288e" providerId="LiveId" clId="{D55EB134-885A-4979-ADA4-63190214B418}" dt="2025-02-15T08:38:20.102" v="1445" actId="14100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Bibi Amina" userId="f53e27bd20cc288e" providerId="LiveId" clId="{D55EB134-885A-4979-ADA4-63190214B418}" dt="2025-02-15T09:32:19.913" v="3938" actId="14100"/>
        <pc:sldMkLst>
          <pc:docMk/>
          <pc:sldMk cId="3202024527" sldId="265"/>
        </pc:sldMkLst>
        <pc:spChg chg="mod">
          <ac:chgData name="Bibi Amina" userId="f53e27bd20cc288e" providerId="LiveId" clId="{D55EB134-885A-4979-ADA4-63190214B418}" dt="2025-02-15T09:32:19.913" v="3938" actId="14100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Bibi Amina" userId="f53e27bd20cc288e" providerId="LiveId" clId="{D55EB134-885A-4979-ADA4-63190214B418}" dt="2025-02-15T09:03:25.052" v="3640" actId="20577"/>
        <pc:sldMkLst>
          <pc:docMk/>
          <pc:sldMk cId="614882681" sldId="2146847055"/>
        </pc:sldMkLst>
        <pc:spChg chg="mod">
          <ac:chgData name="Bibi Amina" userId="f53e27bd20cc288e" providerId="LiveId" clId="{D55EB134-885A-4979-ADA4-63190214B418}" dt="2025-02-15T09:03:25.052" v="3640" actId="20577"/>
          <ac:spMkLst>
            <pc:docMk/>
            <pc:sldMk cId="614882681" sldId="2146847055"/>
            <ac:spMk id="3" creationId="{A6638FD1-D00E-E75B-705C-564F06D93D7B}"/>
          </ac:spMkLst>
        </pc:spChg>
      </pc:sldChg>
      <pc:sldChg chg="modSp mod">
        <pc:chgData name="Bibi Amina" userId="f53e27bd20cc288e" providerId="LiveId" clId="{D55EB134-885A-4979-ADA4-63190214B418}" dt="2025-02-15T08:46:34.705" v="2507" actId="20577"/>
        <pc:sldMkLst>
          <pc:docMk/>
          <pc:sldMk cId="3819043843" sldId="2146847057"/>
        </pc:sldMkLst>
        <pc:spChg chg="mod">
          <ac:chgData name="Bibi Amina" userId="f53e27bd20cc288e" providerId="LiveId" clId="{D55EB134-885A-4979-ADA4-63190214B418}" dt="2025-02-15T08:46:34.705" v="2507" actId="20577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 mod">
        <pc:chgData name="Bibi Amina" userId="f53e27bd20cc288e" providerId="LiveId" clId="{D55EB134-885A-4979-ADA4-63190214B418}" dt="2025-02-15T09:32:31.862" v="3939" actId="14100"/>
        <pc:sldMkLst>
          <pc:docMk/>
          <pc:sldMk cId="2083715239" sldId="2146847060"/>
        </pc:sldMkLst>
        <pc:spChg chg="add del mod">
          <ac:chgData name="Bibi Amina" userId="f53e27bd20cc288e" providerId="LiveId" clId="{D55EB134-885A-4979-ADA4-63190214B418}" dt="2025-02-15T09:15:57.807" v="3644" actId="931"/>
          <ac:spMkLst>
            <pc:docMk/>
            <pc:sldMk cId="2083715239" sldId="2146847060"/>
            <ac:spMk id="3" creationId="{805D7125-AC62-752D-6E68-9EB88BCC631C}"/>
          </ac:spMkLst>
        </pc:spChg>
        <pc:spChg chg="add mod">
          <ac:chgData name="Bibi Amina" userId="f53e27bd20cc288e" providerId="LiveId" clId="{D55EB134-885A-4979-ADA4-63190214B418}" dt="2025-02-15T09:21:50.152" v="3752" actId="1076"/>
          <ac:spMkLst>
            <pc:docMk/>
            <pc:sldMk cId="2083715239" sldId="2146847060"/>
            <ac:spMk id="16" creationId="{25C9FB88-22F5-0EBD-95F2-AB3226953B9A}"/>
          </ac:spMkLst>
        </pc:spChg>
        <pc:picChg chg="add mod">
          <ac:chgData name="Bibi Amina" userId="f53e27bd20cc288e" providerId="LiveId" clId="{D55EB134-885A-4979-ADA4-63190214B418}" dt="2025-02-15T09:15:46.227" v="3643" actId="931"/>
          <ac:picMkLst>
            <pc:docMk/>
            <pc:sldMk cId="2083715239" sldId="2146847060"/>
            <ac:picMk id="5" creationId="{B69383A2-9AEE-E339-9F83-99526695117E}"/>
          </ac:picMkLst>
        </pc:picChg>
        <pc:picChg chg="add mod">
          <ac:chgData name="Bibi Amina" userId="f53e27bd20cc288e" providerId="LiveId" clId="{D55EB134-885A-4979-ADA4-63190214B418}" dt="2025-02-15T09:15:42.483" v="3642" actId="931"/>
          <ac:picMkLst>
            <pc:docMk/>
            <pc:sldMk cId="2083715239" sldId="2146847060"/>
            <ac:picMk id="7" creationId="{7E2B6963-300B-85A5-D1C4-E85D24719CCC}"/>
          </ac:picMkLst>
        </pc:picChg>
        <pc:picChg chg="add mod">
          <ac:chgData name="Bibi Amina" userId="f53e27bd20cc288e" providerId="LiveId" clId="{D55EB134-885A-4979-ADA4-63190214B418}" dt="2025-02-15T09:15:42.483" v="3642" actId="931"/>
          <ac:picMkLst>
            <pc:docMk/>
            <pc:sldMk cId="2083715239" sldId="2146847060"/>
            <ac:picMk id="9" creationId="{D398B70F-52F3-9CDC-65A8-C1007735351D}"/>
          </ac:picMkLst>
        </pc:picChg>
        <pc:picChg chg="add mod">
          <ac:chgData name="Bibi Amina" userId="f53e27bd20cc288e" providerId="LiveId" clId="{D55EB134-885A-4979-ADA4-63190214B418}" dt="2025-02-15T09:32:31.862" v="3939" actId="14100"/>
          <ac:picMkLst>
            <pc:docMk/>
            <pc:sldMk cId="2083715239" sldId="2146847060"/>
            <ac:picMk id="11" creationId="{C3BBC06E-1B0C-18ED-277B-D83D3CD0A084}"/>
          </ac:picMkLst>
        </pc:picChg>
        <pc:picChg chg="add mod modCrop">
          <ac:chgData name="Bibi Amina" userId="f53e27bd20cc288e" providerId="LiveId" clId="{D55EB134-885A-4979-ADA4-63190214B418}" dt="2025-02-15T09:32:31.862" v="3939" actId="14100"/>
          <ac:picMkLst>
            <pc:docMk/>
            <pc:sldMk cId="2083715239" sldId="2146847060"/>
            <ac:picMk id="13" creationId="{34CD62EE-FF0E-07DA-364E-169C4D47558F}"/>
          </ac:picMkLst>
        </pc:picChg>
        <pc:picChg chg="add mod modCrop">
          <ac:chgData name="Bibi Amina" userId="f53e27bd20cc288e" providerId="LiveId" clId="{D55EB134-885A-4979-ADA4-63190214B418}" dt="2025-02-15T09:32:31.862" v="3939" actId="14100"/>
          <ac:picMkLst>
            <pc:docMk/>
            <pc:sldMk cId="2083715239" sldId="2146847060"/>
            <ac:picMk id="15" creationId="{FF140F7D-3C73-4F61-5B61-0FEE087DE029}"/>
          </ac:picMkLst>
        </pc:picChg>
      </pc:sldChg>
      <pc:sldChg chg="modSp mod">
        <pc:chgData name="Bibi Amina" userId="f53e27bd20cc288e" providerId="LiveId" clId="{D55EB134-885A-4979-ADA4-63190214B418}" dt="2025-02-15T13:44:11.575" v="4001" actId="1036"/>
        <pc:sldMkLst>
          <pc:docMk/>
          <pc:sldMk cId="2230664768" sldId="2146847061"/>
        </pc:sldMkLst>
        <pc:spChg chg="mod">
          <ac:chgData name="Bibi Amina" userId="f53e27bd20cc288e" providerId="LiveId" clId="{D55EB134-885A-4979-ADA4-63190214B418}" dt="2025-02-15T13:44:11.575" v="4001" actId="1036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Bibi Amina" userId="f53e27bd20cc288e" providerId="LiveId" clId="{D55EB134-885A-4979-ADA4-63190214B418}" dt="2025-02-15T08:53:17.765" v="3126" actId="113"/>
        <pc:sldMkLst>
          <pc:docMk/>
          <pc:sldMk cId="4233882376" sldId="2146847062"/>
        </pc:sldMkLst>
        <pc:spChg chg="mod">
          <ac:chgData name="Bibi Amina" userId="f53e27bd20cc288e" providerId="LiveId" clId="{D55EB134-885A-4979-ADA4-63190214B418}" dt="2025-02-15T08:53:17.765" v="3126" actId="113"/>
          <ac:spMkLst>
            <pc:docMk/>
            <pc:sldMk cId="4233882376" sldId="2146847062"/>
            <ac:spMk id="3" creationId="{D4974547-DF1B-77BB-E545-9344EDB9AD3F}"/>
          </ac:spMkLst>
        </pc:spChg>
      </pc:sldChg>
      <pc:sldChg chg="addSp delSp modSp new mod">
        <pc:chgData name="Bibi Amina" userId="f53e27bd20cc288e" providerId="LiveId" clId="{D55EB134-885A-4979-ADA4-63190214B418}" dt="2025-02-15T09:31:52.526" v="3935" actId="14100"/>
        <pc:sldMkLst>
          <pc:docMk/>
          <pc:sldMk cId="3572899902" sldId="2146847063"/>
        </pc:sldMkLst>
        <pc:spChg chg="del mod">
          <ac:chgData name="Bibi Amina" userId="f53e27bd20cc288e" providerId="LiveId" clId="{D55EB134-885A-4979-ADA4-63190214B418}" dt="2025-02-15T09:22:06.971" v="3771" actId="478"/>
          <ac:spMkLst>
            <pc:docMk/>
            <pc:sldMk cId="3572899902" sldId="2146847063"/>
            <ac:spMk id="2" creationId="{E88393C4-5E5A-B183-C22E-29DCECA2A5A2}"/>
          </ac:spMkLst>
        </pc:spChg>
        <pc:spChg chg="del mod">
          <ac:chgData name="Bibi Amina" userId="f53e27bd20cc288e" providerId="LiveId" clId="{D55EB134-885A-4979-ADA4-63190214B418}" dt="2025-02-15T09:22:20.961" v="3773" actId="931"/>
          <ac:spMkLst>
            <pc:docMk/>
            <pc:sldMk cId="3572899902" sldId="2146847063"/>
            <ac:spMk id="3" creationId="{334364E0-EC18-D1B2-77D5-BEFB20CF40C8}"/>
          </ac:spMkLst>
        </pc:spChg>
        <pc:spChg chg="add mod">
          <ac:chgData name="Bibi Amina" userId="f53e27bd20cc288e" providerId="LiveId" clId="{D55EB134-885A-4979-ADA4-63190214B418}" dt="2025-02-15T09:23:40.360" v="3815" actId="1076"/>
          <ac:spMkLst>
            <pc:docMk/>
            <pc:sldMk cId="3572899902" sldId="2146847063"/>
            <ac:spMk id="6" creationId="{5A28A4A0-10EC-C814-5FE7-15542FFEE76E}"/>
          </ac:spMkLst>
        </pc:spChg>
        <pc:picChg chg="add mod">
          <ac:chgData name="Bibi Amina" userId="f53e27bd20cc288e" providerId="LiveId" clId="{D55EB134-885A-4979-ADA4-63190214B418}" dt="2025-02-15T09:31:52.526" v="3935" actId="14100"/>
          <ac:picMkLst>
            <pc:docMk/>
            <pc:sldMk cId="3572899902" sldId="2146847063"/>
            <ac:picMk id="5" creationId="{DB0CFD21-103F-15D4-1A46-FBEAD39679CE}"/>
          </ac:picMkLst>
        </pc:picChg>
      </pc:sldChg>
      <pc:sldChg chg="addSp delSp modSp new mod">
        <pc:chgData name="Bibi Amina" userId="f53e27bd20cc288e" providerId="LiveId" clId="{D55EB134-885A-4979-ADA4-63190214B418}" dt="2025-02-15T13:44:39.363" v="4004" actId="14100"/>
        <pc:sldMkLst>
          <pc:docMk/>
          <pc:sldMk cId="996012757" sldId="2146847064"/>
        </pc:sldMkLst>
        <pc:spChg chg="del">
          <ac:chgData name="Bibi Amina" userId="f53e27bd20cc288e" providerId="LiveId" clId="{D55EB134-885A-4979-ADA4-63190214B418}" dt="2025-02-15T09:23:51.298" v="3817" actId="478"/>
          <ac:spMkLst>
            <pc:docMk/>
            <pc:sldMk cId="996012757" sldId="2146847064"/>
            <ac:spMk id="2" creationId="{66A30929-7D5F-5D33-D479-F00CD0C32AD8}"/>
          </ac:spMkLst>
        </pc:spChg>
        <pc:spChg chg="del mod">
          <ac:chgData name="Bibi Amina" userId="f53e27bd20cc288e" providerId="LiveId" clId="{D55EB134-885A-4979-ADA4-63190214B418}" dt="2025-02-15T09:24:04.596" v="3820" actId="931"/>
          <ac:spMkLst>
            <pc:docMk/>
            <pc:sldMk cId="996012757" sldId="2146847064"/>
            <ac:spMk id="3" creationId="{63A7C77C-294F-A35D-A04E-BDBA00D41106}"/>
          </ac:spMkLst>
        </pc:spChg>
        <pc:spChg chg="add del mod">
          <ac:chgData name="Bibi Amina" userId="f53e27bd20cc288e" providerId="LiveId" clId="{D55EB134-885A-4979-ADA4-63190214B418}" dt="2025-02-15T09:28:08.495" v="3886"/>
          <ac:spMkLst>
            <pc:docMk/>
            <pc:sldMk cId="996012757" sldId="2146847064"/>
            <ac:spMk id="10" creationId="{7A01BC19-1ACF-A7E4-F9DC-F26F1CC2F416}"/>
          </ac:spMkLst>
        </pc:spChg>
        <pc:spChg chg="add mod">
          <ac:chgData name="Bibi Amina" userId="f53e27bd20cc288e" providerId="LiveId" clId="{D55EB134-885A-4979-ADA4-63190214B418}" dt="2025-02-15T13:44:31.551" v="4003" actId="1076"/>
          <ac:spMkLst>
            <pc:docMk/>
            <pc:sldMk cId="996012757" sldId="2146847064"/>
            <ac:spMk id="11" creationId="{2E82545C-CF7A-D12C-BDF2-24891C047CA2}"/>
          </ac:spMkLst>
        </pc:spChg>
        <pc:picChg chg="add mod modCrop">
          <ac:chgData name="Bibi Amina" userId="f53e27bd20cc288e" providerId="LiveId" clId="{D55EB134-885A-4979-ADA4-63190214B418}" dt="2025-02-15T13:44:39.363" v="4004" actId="14100"/>
          <ac:picMkLst>
            <pc:docMk/>
            <pc:sldMk cId="996012757" sldId="2146847064"/>
            <ac:picMk id="5" creationId="{DB0703DA-CA4D-1FBB-F3C3-0603F1BEB7FD}"/>
          </ac:picMkLst>
        </pc:picChg>
        <pc:picChg chg="add mod modCrop">
          <ac:chgData name="Bibi Amina" userId="f53e27bd20cc288e" providerId="LiveId" clId="{D55EB134-885A-4979-ADA4-63190214B418}" dt="2025-02-15T13:44:39.363" v="4004" actId="14100"/>
          <ac:picMkLst>
            <pc:docMk/>
            <pc:sldMk cId="996012757" sldId="2146847064"/>
            <ac:picMk id="7" creationId="{8FB22E02-4815-2001-9540-18725C614311}"/>
          </ac:picMkLst>
        </pc:picChg>
        <pc:picChg chg="add mod modCrop">
          <ac:chgData name="Bibi Amina" userId="f53e27bd20cc288e" providerId="LiveId" clId="{D55EB134-885A-4979-ADA4-63190214B418}" dt="2025-02-15T13:44:39.363" v="4004" actId="14100"/>
          <ac:picMkLst>
            <pc:docMk/>
            <pc:sldMk cId="996012757" sldId="2146847064"/>
            <ac:picMk id="9" creationId="{F89373F6-8156-CB54-D951-23E7F9627ED6}"/>
          </ac:picMkLst>
        </pc:picChg>
      </pc:sldChg>
      <pc:sldChg chg="addSp delSp modSp new mod">
        <pc:chgData name="Bibi Amina" userId="f53e27bd20cc288e" providerId="LiveId" clId="{D55EB134-885A-4979-ADA4-63190214B418}" dt="2025-02-15T13:44:45.723" v="4005" actId="1076"/>
        <pc:sldMkLst>
          <pc:docMk/>
          <pc:sldMk cId="2113590147" sldId="2146847065"/>
        </pc:sldMkLst>
        <pc:spChg chg="del">
          <ac:chgData name="Bibi Amina" userId="f53e27bd20cc288e" providerId="LiveId" clId="{D55EB134-885A-4979-ADA4-63190214B418}" dt="2025-02-15T09:28:45.120" v="3888" actId="478"/>
          <ac:spMkLst>
            <pc:docMk/>
            <pc:sldMk cId="2113590147" sldId="2146847065"/>
            <ac:spMk id="2" creationId="{5E1F9F96-4248-4FF6-7E79-293221D0268C}"/>
          </ac:spMkLst>
        </pc:spChg>
        <pc:spChg chg="del mod">
          <ac:chgData name="Bibi Amina" userId="f53e27bd20cc288e" providerId="LiveId" clId="{D55EB134-885A-4979-ADA4-63190214B418}" dt="2025-02-15T09:29:00.906" v="3892" actId="931"/>
          <ac:spMkLst>
            <pc:docMk/>
            <pc:sldMk cId="2113590147" sldId="2146847065"/>
            <ac:spMk id="3" creationId="{4A9049CA-A50F-03E6-5D96-FD6D0335D05A}"/>
          </ac:spMkLst>
        </pc:spChg>
        <pc:spChg chg="add mod">
          <ac:chgData name="Bibi Amina" userId="f53e27bd20cc288e" providerId="LiveId" clId="{D55EB134-885A-4979-ADA4-63190214B418}" dt="2025-02-15T09:30:22.700" v="3934" actId="1076"/>
          <ac:spMkLst>
            <pc:docMk/>
            <pc:sldMk cId="2113590147" sldId="2146847065"/>
            <ac:spMk id="6" creationId="{E4E82AFE-9897-8067-847B-7006EC7F053B}"/>
          </ac:spMkLst>
        </pc:spChg>
        <pc:picChg chg="add mod">
          <ac:chgData name="Bibi Amina" userId="f53e27bd20cc288e" providerId="LiveId" clId="{D55EB134-885A-4979-ADA4-63190214B418}" dt="2025-02-15T13:44:45.723" v="4005" actId="1076"/>
          <ac:picMkLst>
            <pc:docMk/>
            <pc:sldMk cId="2113590147" sldId="2146847065"/>
            <ac:picMk id="5" creationId="{B2BD4448-7D14-BB2F-3FB1-75499FFD9A40}"/>
          </ac:picMkLst>
        </pc:picChg>
      </pc:sldChg>
      <pc:sldChg chg="addSp delSp modSp new mod">
        <pc:chgData name="Bibi Amina" userId="f53e27bd20cc288e" providerId="LiveId" clId="{D55EB134-885A-4979-ADA4-63190214B418}" dt="2025-02-15T13:42:28.184" v="3991" actId="14826"/>
        <pc:sldMkLst>
          <pc:docMk/>
          <pc:sldMk cId="3995536002" sldId="2146847066"/>
        </pc:sldMkLst>
        <pc:spChg chg="del">
          <ac:chgData name="Bibi Amina" userId="f53e27bd20cc288e" providerId="LiveId" clId="{D55EB134-885A-4979-ADA4-63190214B418}" dt="2025-02-15T09:35:06.083" v="3941" actId="478"/>
          <ac:spMkLst>
            <pc:docMk/>
            <pc:sldMk cId="3995536002" sldId="2146847066"/>
            <ac:spMk id="2" creationId="{C237F217-CD8E-A747-AB23-E4FC145CCB42}"/>
          </ac:spMkLst>
        </pc:spChg>
        <pc:spChg chg="del">
          <ac:chgData name="Bibi Amina" userId="f53e27bd20cc288e" providerId="LiveId" clId="{D55EB134-885A-4979-ADA4-63190214B418}" dt="2025-02-15T09:35:16.787" v="3942" actId="931"/>
          <ac:spMkLst>
            <pc:docMk/>
            <pc:sldMk cId="3995536002" sldId="2146847066"/>
            <ac:spMk id="3" creationId="{709315BA-AA7D-156D-81DA-1906097C0A8F}"/>
          </ac:spMkLst>
        </pc:spChg>
        <pc:spChg chg="add mod">
          <ac:chgData name="Bibi Amina" userId="f53e27bd20cc288e" providerId="LiveId" clId="{D55EB134-885A-4979-ADA4-63190214B418}" dt="2025-02-15T09:36:34.910" v="3981" actId="1076"/>
          <ac:spMkLst>
            <pc:docMk/>
            <pc:sldMk cId="3995536002" sldId="2146847066"/>
            <ac:spMk id="6" creationId="{369FD4EF-79A6-81AC-D6BF-12C48E2425BA}"/>
          </ac:spMkLst>
        </pc:spChg>
        <pc:picChg chg="add mod">
          <ac:chgData name="Bibi Amina" userId="f53e27bd20cc288e" providerId="LiveId" clId="{D55EB134-885A-4979-ADA4-63190214B418}" dt="2025-02-15T13:42:28.184" v="3991" actId="14826"/>
          <ac:picMkLst>
            <pc:docMk/>
            <pc:sldMk cId="3995536002" sldId="2146847066"/>
            <ac:picMk id="5" creationId="{4E51CA56-93D8-845C-0904-E084F8CD92B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D-MAX95/AICTE_Steganograph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3858" y="4259793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G Tejeswar Dora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 G Tejeswar Dora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Gita Autonomous College ,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		CSIT Department.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BD4448-7D14-BB2F-3FB1-75499FFD9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8342" y="1092345"/>
            <a:ext cx="6847115" cy="46733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82AFE-9897-8067-847B-7006EC7F053B}"/>
              </a:ext>
            </a:extLst>
          </p:cNvPr>
          <p:cNvSpPr txBox="1"/>
          <p:nvPr/>
        </p:nvSpPr>
        <p:spPr>
          <a:xfrm>
            <a:off x="925284" y="3244334"/>
            <a:ext cx="284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Decryption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59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51CA56-93D8-845C-0904-E084F8CD9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344886" y="1221241"/>
            <a:ext cx="5377542" cy="44155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9FD4EF-79A6-81AC-D6BF-12C48E2425BA}"/>
              </a:ext>
            </a:extLst>
          </p:cNvPr>
          <p:cNvSpPr txBox="1"/>
          <p:nvPr/>
        </p:nvSpPr>
        <p:spPr>
          <a:xfrm>
            <a:off x="1273630" y="3244334"/>
            <a:ext cx="301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 : Encrypted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53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This project provides a simple yet effective way to </a:t>
            </a:r>
            <a:r>
              <a:rPr lang="en-IN" sz="2000" b="1" dirty="0"/>
              <a:t>securely encrypt messages within images using steganography and password protection.</a:t>
            </a:r>
          </a:p>
          <a:p>
            <a:r>
              <a:rPr lang="en-IN" sz="2000" dirty="0"/>
              <a:t> By integrating a </a:t>
            </a:r>
            <a:r>
              <a:rPr lang="en-IN" sz="2000" b="1" dirty="0"/>
              <a:t>graphical user interface(GUI), </a:t>
            </a:r>
            <a:r>
              <a:rPr lang="en-IN" sz="2000" dirty="0"/>
              <a:t> the system is made accessible to both </a:t>
            </a:r>
            <a:r>
              <a:rPr lang="en-IN" sz="2000" b="1" dirty="0"/>
              <a:t>technical and non-technical users.</a:t>
            </a:r>
          </a:p>
          <a:p>
            <a:r>
              <a:rPr lang="en-IN" sz="2000" dirty="0"/>
              <a:t>The use of </a:t>
            </a:r>
            <a:r>
              <a:rPr lang="en-IN" sz="2000" b="1" dirty="0"/>
              <a:t>OpenCV and NumPy </a:t>
            </a:r>
            <a:r>
              <a:rPr lang="en-IN" sz="2000" dirty="0"/>
              <a:t>enables </a:t>
            </a:r>
            <a:r>
              <a:rPr lang="en-IN" sz="2000" b="1" dirty="0"/>
              <a:t>fast and efficient message embedding and extraction </a:t>
            </a:r>
            <a:r>
              <a:rPr lang="en-IN" sz="2000" dirty="0"/>
              <a:t>without significant image distortion.</a:t>
            </a:r>
          </a:p>
          <a:p>
            <a:r>
              <a:rPr lang="en-IN" sz="2000" dirty="0"/>
              <a:t>The project successfully demonstrates a </a:t>
            </a:r>
            <a:r>
              <a:rPr lang="en-IN" sz="2000" b="1" dirty="0"/>
              <a:t>practical application of image-based cryptography </a:t>
            </a:r>
            <a:r>
              <a:rPr lang="en-IN" sz="2000" dirty="0"/>
              <a:t>for secure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16540"/>
            <a:ext cx="11029615" cy="4673324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https://github.com/MAD-MAX95/AICTE_Steganography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b="1" dirty="0"/>
              <a:t>Enhanced Security – </a:t>
            </a:r>
            <a:r>
              <a:rPr lang="en-US" sz="2000" dirty="0"/>
              <a:t>Implement AES or RSA encryption alongside steganography for dual-layer security approach.</a:t>
            </a:r>
          </a:p>
          <a:p>
            <a:pPr marL="305435" indent="-305435"/>
            <a:r>
              <a:rPr lang="en-US" sz="2000" b="1" dirty="0"/>
              <a:t>Support for Multiple Image Formats </a:t>
            </a:r>
            <a:r>
              <a:rPr lang="en-US" sz="2000" dirty="0"/>
              <a:t>– Extend compatibility beyond PNG to formats like </a:t>
            </a:r>
            <a:r>
              <a:rPr lang="en-US" sz="2000" b="1" dirty="0"/>
              <a:t>JPG, BMP and TIFF</a:t>
            </a:r>
            <a:r>
              <a:rPr lang="en-US" sz="2000" dirty="0"/>
              <a:t>.</a:t>
            </a:r>
          </a:p>
          <a:p>
            <a:pPr marL="305435" indent="-305435"/>
            <a:r>
              <a:rPr lang="en-US" sz="2000" b="1" dirty="0"/>
              <a:t>Mobile &amp; Web Integration – </a:t>
            </a:r>
            <a:r>
              <a:rPr lang="en-US" sz="2000" dirty="0"/>
              <a:t>Develop a </a:t>
            </a:r>
            <a:r>
              <a:rPr lang="en-US" sz="2000" b="1" dirty="0"/>
              <a:t>Mobile app or Web-based </a:t>
            </a:r>
            <a:r>
              <a:rPr lang="en-US" sz="2000" dirty="0"/>
              <a:t>version for wider accessibility.</a:t>
            </a:r>
          </a:p>
          <a:p>
            <a:pPr marL="305435" indent="-305435"/>
            <a:r>
              <a:rPr lang="en-US" sz="2000" b="1" dirty="0"/>
              <a:t>Deep Learning for Image Security – </a:t>
            </a:r>
            <a:r>
              <a:rPr lang="en-US" sz="2000" dirty="0"/>
              <a:t>Explore AI-Based detection of tampered images and improve security features.</a:t>
            </a: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44" y="1237632"/>
            <a:ext cx="10781374" cy="4673324"/>
          </a:xfrm>
        </p:spPr>
        <p:txBody>
          <a:bodyPr anchor="ctr" anchorCtr="0">
            <a:normAutofit/>
          </a:bodyPr>
          <a:lstStyle/>
          <a:p>
            <a:pPr marL="0" indent="0" algn="just">
              <a:buNone/>
            </a:pP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Data security is a crucial concern in the digital world, especially when transmitting sensitive information. Traditionally encryption methods can be complex and require external storage for encrypted files. This project introduces an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image-based encryption and decryption system 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that allows users to hide secret messages inside images securely. The decryption process is protected with a password, ensuring only authorized access.</a:t>
            </a:r>
          </a:p>
          <a:p>
            <a:pPr marL="0" indent="0" algn="just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Challenges Addressed: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Difficulty in securely sharing text messages.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Risk of data exposure in plaintext format.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Lack of simple encryption tools for non-technical users.</a:t>
            </a:r>
            <a:endParaRPr lang="en-IN" sz="2000" b="1" dirty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96" y="1087378"/>
            <a:ext cx="10272156" cy="51827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b="1" dirty="0"/>
              <a:t>Programming Language:</a:t>
            </a:r>
          </a:p>
          <a:p>
            <a:r>
              <a:rPr lang="en-US" sz="2000" b="1" dirty="0"/>
              <a:t>Python – </a:t>
            </a:r>
            <a:r>
              <a:rPr lang="en-US" sz="2000" dirty="0"/>
              <a:t>Used for building encryption and decryption logic.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Libraries &amp; Frameworks:</a:t>
            </a:r>
          </a:p>
          <a:p>
            <a:r>
              <a:rPr lang="en-IN" sz="2000" b="1" dirty="0"/>
              <a:t>OpenCV – </a:t>
            </a:r>
            <a:r>
              <a:rPr lang="en-IN" sz="2000" dirty="0"/>
              <a:t>Handles image processing and manipulation.</a:t>
            </a:r>
          </a:p>
          <a:p>
            <a:r>
              <a:rPr lang="en-IN" sz="2000" b="1" dirty="0"/>
              <a:t>Numpy – </a:t>
            </a:r>
            <a:r>
              <a:rPr lang="en-IN" sz="2000" dirty="0"/>
              <a:t>Supports array-based operations for embedding messages.</a:t>
            </a:r>
          </a:p>
          <a:p>
            <a:r>
              <a:rPr lang="en-IN" sz="2000" b="1" dirty="0"/>
              <a:t>PyQt6 – </a:t>
            </a:r>
            <a:r>
              <a:rPr lang="en-IN" sz="2000" dirty="0"/>
              <a:t>Creates a user-friendly GUI for encryption and decryption. </a:t>
            </a:r>
          </a:p>
          <a:p>
            <a:pPr marL="0" indent="0">
              <a:buNone/>
            </a:pPr>
            <a:r>
              <a:rPr lang="en-IN" sz="2000" b="1" dirty="0"/>
              <a:t>Platforms:</a:t>
            </a:r>
          </a:p>
          <a:p>
            <a:r>
              <a:rPr lang="en-US" sz="2000" dirty="0"/>
              <a:t>Runs on </a:t>
            </a:r>
            <a:r>
              <a:rPr lang="en-US" sz="2000" b="1" dirty="0"/>
              <a:t>Windows, Linux and macOS </a:t>
            </a:r>
            <a:r>
              <a:rPr lang="en-US" sz="2000" dirty="0"/>
              <a:t>with python installed.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95066"/>
            <a:ext cx="11029616" cy="4391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0F0F0F"/>
                </a:solidFill>
              </a:rPr>
              <a:t>Why is this project Unique?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Steganography-based encryption – </a:t>
            </a:r>
            <a:r>
              <a:rPr lang="en-IN" sz="2000" dirty="0">
                <a:solidFill>
                  <a:srgbClr val="0F0F0F"/>
                </a:solidFill>
              </a:rPr>
              <a:t>Instead of traditional encryption, the message is embedded within the pixel values of an image.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User-friendly GUI – </a:t>
            </a:r>
            <a:r>
              <a:rPr lang="en-IN" sz="2000" dirty="0">
                <a:solidFill>
                  <a:srgbClr val="0F0F0F"/>
                </a:solidFill>
              </a:rPr>
              <a:t>No need for command-line operations; everything is handled through an interactive interface.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Password protection - </a:t>
            </a:r>
            <a:r>
              <a:rPr lang="en-IN" sz="2000" dirty="0">
                <a:solidFill>
                  <a:srgbClr val="0F0F0F"/>
                </a:solidFill>
              </a:rPr>
              <a:t> The message can only be decrypted with the correct password, adding a layer of security.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No need for additional storage – </a:t>
            </a:r>
            <a:r>
              <a:rPr lang="en-IN" sz="2000" dirty="0">
                <a:solidFill>
                  <a:srgbClr val="0F0F0F"/>
                </a:solidFill>
              </a:rPr>
              <a:t>The message is stored inside the image itself, eliminating the need for external encrypted files.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Cybersecurity Enthusiasts – </a:t>
            </a:r>
            <a:r>
              <a:rPr lang="en-IN" sz="2000" dirty="0"/>
              <a:t>To explore encryption steganography techniques.</a:t>
            </a:r>
          </a:p>
          <a:p>
            <a:r>
              <a:rPr lang="en-IN" sz="2000" b="1" dirty="0"/>
              <a:t>Journalists &amp; Activists - </a:t>
            </a:r>
            <a:r>
              <a:rPr lang="en-IN" sz="2000" dirty="0"/>
              <a:t> Securely share confidential information without detection.</a:t>
            </a:r>
          </a:p>
          <a:p>
            <a:r>
              <a:rPr lang="en-IN" sz="2000" b="1" dirty="0"/>
              <a:t>Students &amp; Researchers -  </a:t>
            </a:r>
            <a:r>
              <a:rPr lang="en-IN" sz="2000" dirty="0"/>
              <a:t>Learn about cryptography and image processing.</a:t>
            </a:r>
          </a:p>
          <a:p>
            <a:r>
              <a:rPr lang="en-IN" sz="2000" b="1" dirty="0"/>
              <a:t>Photography &amp; Designers – </a:t>
            </a:r>
            <a:r>
              <a:rPr lang="en-IN" sz="2000" dirty="0"/>
              <a:t>Protect copyright information within images.</a:t>
            </a:r>
          </a:p>
          <a:p>
            <a:r>
              <a:rPr lang="en-IN" sz="2000" b="1" dirty="0"/>
              <a:t>General Users – </a:t>
            </a:r>
            <a:r>
              <a:rPr lang="en-IN" sz="2000" dirty="0"/>
              <a:t>Hide private messages or data securely within images.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3BBC06E-1B0C-18ED-277B-D83D3CD0A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192" y="1520899"/>
            <a:ext cx="3426549" cy="438905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CD62EE-FF0E-07DA-364E-169C4D4755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087" r="4146"/>
          <a:stretch/>
        </p:blipFill>
        <p:spPr>
          <a:xfrm>
            <a:off x="4241800" y="1524000"/>
            <a:ext cx="3962400" cy="43760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140F7D-3C73-4F61-5B61-0FEE087DE0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846" t="-378" r="3675" b="378"/>
          <a:stretch/>
        </p:blipFill>
        <p:spPr>
          <a:xfrm>
            <a:off x="7472172" y="1512432"/>
            <a:ext cx="3884636" cy="43890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C9FB88-22F5-0EBD-95F2-AB3226953B9A}"/>
              </a:ext>
            </a:extLst>
          </p:cNvPr>
          <p:cNvSpPr txBox="1"/>
          <p:nvPr/>
        </p:nvSpPr>
        <p:spPr>
          <a:xfrm>
            <a:off x="3471332" y="5900056"/>
            <a:ext cx="45550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1: Encryption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0CFD21-103F-15D4-1A46-FBEAD3967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6571" y="1105353"/>
            <a:ext cx="6836181" cy="46472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28A4A0-10EC-C814-5FE7-15542FFEE76E}"/>
              </a:ext>
            </a:extLst>
          </p:cNvPr>
          <p:cNvSpPr txBox="1"/>
          <p:nvPr/>
        </p:nvSpPr>
        <p:spPr>
          <a:xfrm>
            <a:off x="685799" y="3244334"/>
            <a:ext cx="31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Encryption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89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0703DA-CA4D-1FBB-F3C3-0603F1BEB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8201"/>
          <a:stretch/>
        </p:blipFill>
        <p:spPr>
          <a:xfrm>
            <a:off x="642257" y="1103086"/>
            <a:ext cx="3657600" cy="4953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B22E02-4815-2001-9540-18725C6143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07" r="16825"/>
          <a:stretch/>
        </p:blipFill>
        <p:spPr>
          <a:xfrm>
            <a:off x="4201886" y="1103086"/>
            <a:ext cx="4027716" cy="495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9373F6-8156-CB54-D951-23E7F9627E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609" r="17839"/>
          <a:stretch/>
        </p:blipFill>
        <p:spPr>
          <a:xfrm>
            <a:off x="7892145" y="1103086"/>
            <a:ext cx="3450771" cy="4953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82545C-CF7A-D12C-BDF2-24891C047CA2}"/>
              </a:ext>
            </a:extLst>
          </p:cNvPr>
          <p:cNvSpPr txBox="1"/>
          <p:nvPr/>
        </p:nvSpPr>
        <p:spPr>
          <a:xfrm>
            <a:off x="3924298" y="6056086"/>
            <a:ext cx="40277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3: Decryption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0127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371</TotalTime>
  <Words>539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Tejeswar Dora</cp:lastModifiedBy>
  <cp:revision>26</cp:revision>
  <dcterms:created xsi:type="dcterms:W3CDTF">2021-05-26T16:50:10Z</dcterms:created>
  <dcterms:modified xsi:type="dcterms:W3CDTF">2025-02-25T05:58:42Z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