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93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91" r:id="rId13"/>
    <p:sldId id="271" r:id="rId14"/>
    <p:sldId id="272" r:id="rId15"/>
    <p:sldId id="273" r:id="rId16"/>
    <p:sldId id="274" r:id="rId17"/>
    <p:sldId id="277" r:id="rId18"/>
    <p:sldId id="278" r:id="rId19"/>
    <p:sldId id="279" r:id="rId20"/>
    <p:sldId id="284" r:id="rId21"/>
    <p:sldId id="290" r:id="rId22"/>
    <p:sldId id="263" r:id="rId23"/>
    <p:sldId id="292" r:id="rId2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56"/>
            <p14:sldId id="258"/>
            <p14:sldId id="293"/>
            <p14:sldId id="259"/>
            <p14:sldId id="264"/>
            <p14:sldId id="265"/>
            <p14:sldId id="266"/>
            <p14:sldId id="267"/>
            <p14:sldId id="268"/>
            <p14:sldId id="269"/>
            <p14:sldId id="270"/>
            <p14:sldId id="291"/>
            <p14:sldId id="271"/>
            <p14:sldId id="272"/>
            <p14:sldId id="273"/>
            <p14:sldId id="274"/>
            <p14:sldId id="277"/>
            <p14:sldId id="278"/>
            <p14:sldId id="279"/>
            <p14:sldId id="284"/>
            <p14:sldId id="290"/>
            <p14:sldId id="26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EEEEEE"/>
    <a:srgbClr val="D95E00"/>
    <a:srgbClr val="E56618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623" autoAdjust="0"/>
    <p:restoredTop sz="89443"/>
  </p:normalViewPr>
  <p:slideViewPr>
    <p:cSldViewPr snapToGrid="0" snapToObjects="1">
      <p:cViewPr varScale="1">
        <p:scale>
          <a:sx n="164" d="100"/>
          <a:sy n="164" d="100"/>
        </p:scale>
        <p:origin x="968" y="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238" d="100"/>
          <a:sy n="238" d="100"/>
        </p:scale>
        <p:origin x="6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Berrios" userId="cd87f551-d9c6-4eda-bb30-16bb99c313ea" providerId="ADAL" clId="{8EB0F3A5-E6D9-4B75-A125-86792BD13A9A}"/>
    <pc:docChg chg="undo custSel addSld delSld modSld sldOrd modMainMaster modSection">
      <pc:chgData name="Michael Berrios" userId="cd87f551-d9c6-4eda-bb30-16bb99c313ea" providerId="ADAL" clId="{8EB0F3A5-E6D9-4B75-A125-86792BD13A9A}" dt="2025-05-03T10:12:19.837" v="6146"/>
      <pc:docMkLst>
        <pc:docMk/>
      </pc:docMkLst>
      <pc:sldChg chg="modSp mod setBg">
        <pc:chgData name="Michael Berrios" userId="cd87f551-d9c6-4eda-bb30-16bb99c313ea" providerId="ADAL" clId="{8EB0F3A5-E6D9-4B75-A125-86792BD13A9A}" dt="2025-05-02T06:30:55.127" v="212" actId="20577"/>
        <pc:sldMkLst>
          <pc:docMk/>
          <pc:sldMk cId="3984900616" sldId="256"/>
        </pc:sldMkLst>
        <pc:spChg chg="mod">
          <ac:chgData name="Michael Berrios" userId="cd87f551-d9c6-4eda-bb30-16bb99c313ea" providerId="ADAL" clId="{8EB0F3A5-E6D9-4B75-A125-86792BD13A9A}" dt="2025-05-02T06:30:55.127" v="212" actId="20577"/>
          <ac:spMkLst>
            <pc:docMk/>
            <pc:sldMk cId="3984900616" sldId="256"/>
            <ac:spMk id="5" creationId="{D6F229F6-F41C-3E41-BFD2-4AFE31F43237}"/>
          </ac:spMkLst>
        </pc:spChg>
        <pc:spChg chg="mod">
          <ac:chgData name="Michael Berrios" userId="cd87f551-d9c6-4eda-bb30-16bb99c313ea" providerId="ADAL" clId="{8EB0F3A5-E6D9-4B75-A125-86792BD13A9A}" dt="2025-05-02T06:22:45.883" v="154" actId="20577"/>
          <ac:spMkLst>
            <pc:docMk/>
            <pc:sldMk cId="3984900616" sldId="256"/>
            <ac:spMk id="6" creationId="{1A03B628-A815-6B4C-8A52-685E6169E73E}"/>
          </ac:spMkLst>
        </pc:spChg>
        <pc:spChg chg="mod">
          <ac:chgData name="Michael Berrios" userId="cd87f551-d9c6-4eda-bb30-16bb99c313ea" providerId="ADAL" clId="{8EB0F3A5-E6D9-4B75-A125-86792BD13A9A}" dt="2025-05-02T06:23:12.321" v="186" actId="20577"/>
          <ac:spMkLst>
            <pc:docMk/>
            <pc:sldMk cId="3984900616" sldId="256"/>
            <ac:spMk id="7" creationId="{58E1E1DD-C7CC-CB4A-93C1-0BB918FB8D7C}"/>
          </ac:spMkLst>
        </pc:spChg>
      </pc:sldChg>
      <pc:sldChg chg="modSp del mod">
        <pc:chgData name="Michael Berrios" userId="cd87f551-d9c6-4eda-bb30-16bb99c313ea" providerId="ADAL" clId="{8EB0F3A5-E6D9-4B75-A125-86792BD13A9A}" dt="2025-05-02T10:36:57.474" v="5763" actId="47"/>
        <pc:sldMkLst>
          <pc:docMk/>
          <pc:sldMk cId="2660353521" sldId="257"/>
        </pc:sldMkLst>
        <pc:spChg chg="mod">
          <ac:chgData name="Michael Berrios" userId="cd87f551-d9c6-4eda-bb30-16bb99c313ea" providerId="ADAL" clId="{8EB0F3A5-E6D9-4B75-A125-86792BD13A9A}" dt="2025-05-02T07:51:02.272" v="220" actId="20577"/>
          <ac:spMkLst>
            <pc:docMk/>
            <pc:sldMk cId="2660353521" sldId="257"/>
            <ac:spMk id="11" creationId="{B00E6241-8A5D-3E4B-8518-E63D653807BF}"/>
          </ac:spMkLst>
        </pc:spChg>
      </pc:sldChg>
      <pc:sldChg chg="modSp mod">
        <pc:chgData name="Michael Berrios" userId="cd87f551-d9c6-4eda-bb30-16bb99c313ea" providerId="ADAL" clId="{8EB0F3A5-E6D9-4B75-A125-86792BD13A9A}" dt="2025-05-02T07:53:22.887" v="450" actId="20577"/>
        <pc:sldMkLst>
          <pc:docMk/>
          <pc:sldMk cId="3137655334" sldId="258"/>
        </pc:sldMkLst>
        <pc:spChg chg="mod">
          <ac:chgData name="Michael Berrios" userId="cd87f551-d9c6-4eda-bb30-16bb99c313ea" providerId="ADAL" clId="{8EB0F3A5-E6D9-4B75-A125-86792BD13A9A}" dt="2025-05-02T07:52:12.464" v="242" actId="20577"/>
          <ac:spMkLst>
            <pc:docMk/>
            <pc:sldMk cId="3137655334" sldId="258"/>
            <ac:spMk id="6" creationId="{EA05CC4F-EB31-3143-9202-0A73C7D23AC6}"/>
          </ac:spMkLst>
        </pc:spChg>
        <pc:spChg chg="mod">
          <ac:chgData name="Michael Berrios" userId="cd87f551-d9c6-4eda-bb30-16bb99c313ea" providerId="ADAL" clId="{8EB0F3A5-E6D9-4B75-A125-86792BD13A9A}" dt="2025-05-02T07:53:22.887" v="450" actId="20577"/>
          <ac:spMkLst>
            <pc:docMk/>
            <pc:sldMk cId="3137655334" sldId="258"/>
            <ac:spMk id="8" creationId="{0CDB409E-0CE0-6549-A418-F4C5B74A2686}"/>
          </ac:spMkLst>
        </pc:spChg>
      </pc:sldChg>
      <pc:sldChg chg="addSp delSp modSp mod modAnim">
        <pc:chgData name="Michael Berrios" userId="cd87f551-d9c6-4eda-bb30-16bb99c313ea" providerId="ADAL" clId="{8EB0F3A5-E6D9-4B75-A125-86792BD13A9A}" dt="2025-05-02T08:40:57.885" v="723"/>
        <pc:sldMkLst>
          <pc:docMk/>
          <pc:sldMk cId="2270428632" sldId="259"/>
        </pc:sldMkLst>
        <pc:spChg chg="add mod">
          <ac:chgData name="Michael Berrios" userId="cd87f551-d9c6-4eda-bb30-16bb99c313ea" providerId="ADAL" clId="{8EB0F3A5-E6D9-4B75-A125-86792BD13A9A}" dt="2025-05-02T08:33:20.941" v="475" actId="1076"/>
          <ac:spMkLst>
            <pc:docMk/>
            <pc:sldMk cId="2270428632" sldId="259"/>
            <ac:spMk id="6" creationId="{01541CCB-30FB-A35E-BD15-121A25F54FF1}"/>
          </ac:spMkLst>
        </pc:spChg>
        <pc:spChg chg="del">
          <ac:chgData name="Michael Berrios" userId="cd87f551-d9c6-4eda-bb30-16bb99c313ea" providerId="ADAL" clId="{8EB0F3A5-E6D9-4B75-A125-86792BD13A9A}" dt="2025-05-02T08:31:28.127" v="451" actId="22"/>
          <ac:spMkLst>
            <pc:docMk/>
            <pc:sldMk cId="2270428632" sldId="259"/>
            <ac:spMk id="9" creationId="{BB56752C-907E-7748-940B-F802527161DC}"/>
          </ac:spMkLst>
        </pc:spChg>
        <pc:spChg chg="add mod">
          <ac:chgData name="Michael Berrios" userId="cd87f551-d9c6-4eda-bb30-16bb99c313ea" providerId="ADAL" clId="{8EB0F3A5-E6D9-4B75-A125-86792BD13A9A}" dt="2025-05-02T08:36:56.464" v="681" actId="20577"/>
          <ac:spMkLst>
            <pc:docMk/>
            <pc:sldMk cId="2270428632" sldId="259"/>
            <ac:spMk id="11" creationId="{80C08953-EA3B-7765-AE07-029912C4EB19}"/>
          </ac:spMkLst>
        </pc:spChg>
        <pc:spChg chg="add mod">
          <ac:chgData name="Michael Berrios" userId="cd87f551-d9c6-4eda-bb30-16bb99c313ea" providerId="ADAL" clId="{8EB0F3A5-E6D9-4B75-A125-86792BD13A9A}" dt="2025-05-02T08:34:51.326" v="548" actId="1076"/>
          <ac:spMkLst>
            <pc:docMk/>
            <pc:sldMk cId="2270428632" sldId="259"/>
            <ac:spMk id="14" creationId="{F5C1789B-CE40-0E27-F2F7-60B33A4A424B}"/>
          </ac:spMkLst>
        </pc:spChg>
        <pc:spChg chg="add mod">
          <ac:chgData name="Michael Berrios" userId="cd87f551-d9c6-4eda-bb30-16bb99c313ea" providerId="ADAL" clId="{8EB0F3A5-E6D9-4B75-A125-86792BD13A9A}" dt="2025-05-02T08:35:46.735" v="598" actId="1076"/>
          <ac:spMkLst>
            <pc:docMk/>
            <pc:sldMk cId="2270428632" sldId="259"/>
            <ac:spMk id="19" creationId="{3A65B5A4-B616-E89B-583F-DF38BFC10002}"/>
          </ac:spMkLst>
        </pc:spChg>
        <pc:spChg chg="add mod">
          <ac:chgData name="Michael Berrios" userId="cd87f551-d9c6-4eda-bb30-16bb99c313ea" providerId="ADAL" clId="{8EB0F3A5-E6D9-4B75-A125-86792BD13A9A}" dt="2025-05-02T08:37:17.125" v="707" actId="1076"/>
          <ac:spMkLst>
            <pc:docMk/>
            <pc:sldMk cId="2270428632" sldId="259"/>
            <ac:spMk id="22" creationId="{173809F4-2AB2-83DE-3E61-1C8473656974}"/>
          </ac:spMkLst>
        </pc:spChg>
        <pc:picChg chg="add mod ord modCrop">
          <ac:chgData name="Michael Berrios" userId="cd87f551-d9c6-4eda-bb30-16bb99c313ea" providerId="ADAL" clId="{8EB0F3A5-E6D9-4B75-A125-86792BD13A9A}" dt="2025-05-02T08:32:50.752" v="460" actId="1076"/>
          <ac:picMkLst>
            <pc:docMk/>
            <pc:sldMk cId="2270428632" sldId="259"/>
            <ac:picMk id="3" creationId="{AC909183-B909-ECE4-B721-1B0590AA05A5}"/>
          </ac:picMkLst>
        </pc:picChg>
        <pc:picChg chg="add mod modCrop">
          <ac:chgData name="Michael Berrios" userId="cd87f551-d9c6-4eda-bb30-16bb99c313ea" providerId="ADAL" clId="{8EB0F3A5-E6D9-4B75-A125-86792BD13A9A}" dt="2025-05-02T08:38:45.166" v="716" actId="1076"/>
          <ac:picMkLst>
            <pc:docMk/>
            <pc:sldMk cId="2270428632" sldId="259"/>
            <ac:picMk id="26" creationId="{9D4E10C1-1524-126D-1165-FEAE82817F4E}"/>
          </ac:picMkLst>
        </pc:picChg>
        <pc:cxnChg chg="add del">
          <ac:chgData name="Michael Berrios" userId="cd87f551-d9c6-4eda-bb30-16bb99c313ea" providerId="ADAL" clId="{8EB0F3A5-E6D9-4B75-A125-86792BD13A9A}" dt="2025-05-02T08:33:06.699" v="462" actId="11529"/>
          <ac:cxnSpMkLst>
            <pc:docMk/>
            <pc:sldMk cId="2270428632" sldId="259"/>
            <ac:cxnSpMk id="5" creationId="{CCA7A8EB-EB93-DE45-4F37-F4C2F1EF0F08}"/>
          </ac:cxnSpMkLst>
        </pc:cxnChg>
        <pc:cxnChg chg="add">
          <ac:chgData name="Michael Berrios" userId="cd87f551-d9c6-4eda-bb30-16bb99c313ea" providerId="ADAL" clId="{8EB0F3A5-E6D9-4B75-A125-86792BD13A9A}" dt="2025-05-02T08:33:29.842" v="476" actId="11529"/>
          <ac:cxnSpMkLst>
            <pc:docMk/>
            <pc:sldMk cId="2270428632" sldId="259"/>
            <ac:cxnSpMk id="10" creationId="{1DCBADBA-A8E6-ABA2-2D09-D47108831D31}"/>
          </ac:cxnSpMkLst>
        </pc:cxnChg>
        <pc:cxnChg chg="add mod">
          <ac:chgData name="Michael Berrios" userId="cd87f551-d9c6-4eda-bb30-16bb99c313ea" providerId="ADAL" clId="{8EB0F3A5-E6D9-4B75-A125-86792BD13A9A}" dt="2025-05-02T08:36:51.634" v="670" actId="20577"/>
          <ac:cxnSpMkLst>
            <pc:docMk/>
            <pc:sldMk cId="2270428632" sldId="259"/>
            <ac:cxnSpMk id="13" creationId="{8A1B024D-9B83-77F5-635F-6B8B49C0651F}"/>
          </ac:cxnSpMkLst>
        </pc:cxnChg>
        <pc:cxnChg chg="add">
          <ac:chgData name="Michael Berrios" userId="cd87f551-d9c6-4eda-bb30-16bb99c313ea" providerId="ADAL" clId="{8EB0F3A5-E6D9-4B75-A125-86792BD13A9A}" dt="2025-05-02T08:35:00.990" v="549" actId="11529"/>
          <ac:cxnSpMkLst>
            <pc:docMk/>
            <pc:sldMk cId="2270428632" sldId="259"/>
            <ac:cxnSpMk id="16" creationId="{8C79D192-4262-940E-959F-38487ED57B0D}"/>
          </ac:cxnSpMkLst>
        </pc:cxnChg>
        <pc:cxnChg chg="add">
          <ac:chgData name="Michael Berrios" userId="cd87f551-d9c6-4eda-bb30-16bb99c313ea" providerId="ADAL" clId="{8EB0F3A5-E6D9-4B75-A125-86792BD13A9A}" dt="2025-05-02T08:35:11.929" v="550" actId="11529"/>
          <ac:cxnSpMkLst>
            <pc:docMk/>
            <pc:sldMk cId="2270428632" sldId="259"/>
            <ac:cxnSpMk id="18" creationId="{FC199A0B-FCDB-7DAA-33F3-F8E4DBFACEC6}"/>
          </ac:cxnSpMkLst>
        </pc:cxnChg>
        <pc:cxnChg chg="add">
          <ac:chgData name="Michael Berrios" userId="cd87f551-d9c6-4eda-bb30-16bb99c313ea" providerId="ADAL" clId="{8EB0F3A5-E6D9-4B75-A125-86792BD13A9A}" dt="2025-05-02T08:35:55.085" v="599" actId="11529"/>
          <ac:cxnSpMkLst>
            <pc:docMk/>
            <pc:sldMk cId="2270428632" sldId="259"/>
            <ac:cxnSpMk id="21" creationId="{838EE03B-7251-F074-6E7D-4D28AEA9DD2A}"/>
          </ac:cxnSpMkLst>
        </pc:cxnChg>
        <pc:cxnChg chg="add">
          <ac:chgData name="Michael Berrios" userId="cd87f551-d9c6-4eda-bb30-16bb99c313ea" providerId="ADAL" clId="{8EB0F3A5-E6D9-4B75-A125-86792BD13A9A}" dt="2025-05-02T08:37:25.644" v="708" actId="11529"/>
          <ac:cxnSpMkLst>
            <pc:docMk/>
            <pc:sldMk cId="2270428632" sldId="259"/>
            <ac:cxnSpMk id="24" creationId="{2BB1A724-E937-0EB4-B071-DF771D69C94E}"/>
          </ac:cxnSpMkLst>
        </pc:cxnChg>
        <pc:cxnChg chg="add">
          <ac:chgData name="Michael Berrios" userId="cd87f551-d9c6-4eda-bb30-16bb99c313ea" providerId="ADAL" clId="{8EB0F3A5-E6D9-4B75-A125-86792BD13A9A}" dt="2025-05-02T08:38:53.050" v="717" actId="11529"/>
          <ac:cxnSpMkLst>
            <pc:docMk/>
            <pc:sldMk cId="2270428632" sldId="259"/>
            <ac:cxnSpMk id="28" creationId="{202D43ED-C9C2-7609-76E6-B37257F97CC1}"/>
          </ac:cxnSpMkLst>
        </pc:cxnChg>
      </pc:sldChg>
      <pc:sldChg chg="del">
        <pc:chgData name="Michael Berrios" userId="cd87f551-d9c6-4eda-bb30-16bb99c313ea" providerId="ADAL" clId="{8EB0F3A5-E6D9-4B75-A125-86792BD13A9A}" dt="2025-05-02T10:35:08.129" v="5713" actId="47"/>
        <pc:sldMkLst>
          <pc:docMk/>
          <pc:sldMk cId="2052133111" sldId="260"/>
        </pc:sldMkLst>
      </pc:sldChg>
      <pc:sldChg chg="del">
        <pc:chgData name="Michael Berrios" userId="cd87f551-d9c6-4eda-bb30-16bb99c313ea" providerId="ADAL" clId="{8EB0F3A5-E6D9-4B75-A125-86792BD13A9A}" dt="2025-05-02T10:35:05.069" v="5712" actId="47"/>
        <pc:sldMkLst>
          <pc:docMk/>
          <pc:sldMk cId="1120542681" sldId="261"/>
        </pc:sldMkLst>
      </pc:sldChg>
      <pc:sldChg chg="del">
        <pc:chgData name="Michael Berrios" userId="cd87f551-d9c6-4eda-bb30-16bb99c313ea" providerId="ADAL" clId="{8EB0F3A5-E6D9-4B75-A125-86792BD13A9A}" dt="2025-05-02T10:35:03.396" v="5711" actId="47"/>
        <pc:sldMkLst>
          <pc:docMk/>
          <pc:sldMk cId="849656915" sldId="262"/>
        </pc:sldMkLst>
      </pc:sldChg>
      <pc:sldChg chg="modSp mod">
        <pc:chgData name="Michael Berrios" userId="cd87f551-d9c6-4eda-bb30-16bb99c313ea" providerId="ADAL" clId="{8EB0F3A5-E6D9-4B75-A125-86792BD13A9A}" dt="2025-05-02T10:35:24.715" v="5742" actId="20577"/>
        <pc:sldMkLst>
          <pc:docMk/>
          <pc:sldMk cId="1065965541" sldId="263"/>
        </pc:sldMkLst>
        <pc:spChg chg="mod">
          <ac:chgData name="Michael Berrios" userId="cd87f551-d9c6-4eda-bb30-16bb99c313ea" providerId="ADAL" clId="{8EB0F3A5-E6D9-4B75-A125-86792BD13A9A}" dt="2025-05-02T10:35:24.715" v="5742" actId="20577"/>
          <ac:spMkLst>
            <pc:docMk/>
            <pc:sldMk cId="1065965541" sldId="263"/>
            <ac:spMk id="6" creationId="{C79366A0-F3F8-1649-8884-1C7732F2268F}"/>
          </ac:spMkLst>
        </pc:spChg>
      </pc:sldChg>
      <pc:sldChg chg="modSp new mod ord">
        <pc:chgData name="Michael Berrios" userId="cd87f551-d9c6-4eda-bb30-16bb99c313ea" providerId="ADAL" clId="{8EB0F3A5-E6D9-4B75-A125-86792BD13A9A}" dt="2025-05-02T08:42:22.801" v="895" actId="20577"/>
        <pc:sldMkLst>
          <pc:docMk/>
          <pc:sldMk cId="4225474999" sldId="264"/>
        </pc:sldMkLst>
        <pc:spChg chg="mod">
          <ac:chgData name="Michael Berrios" userId="cd87f551-d9c6-4eda-bb30-16bb99c313ea" providerId="ADAL" clId="{8EB0F3A5-E6D9-4B75-A125-86792BD13A9A}" dt="2025-05-02T08:42:22.801" v="895" actId="20577"/>
          <ac:spMkLst>
            <pc:docMk/>
            <pc:sldMk cId="4225474999" sldId="264"/>
            <ac:spMk id="3" creationId="{A2B6A8B1-B2DB-723F-2FAB-011B29BC256D}"/>
          </ac:spMkLst>
        </pc:spChg>
        <pc:spChg chg="mod">
          <ac:chgData name="Michael Berrios" userId="cd87f551-d9c6-4eda-bb30-16bb99c313ea" providerId="ADAL" clId="{8EB0F3A5-E6D9-4B75-A125-86792BD13A9A}" dt="2025-05-02T08:41:47.416" v="735" actId="20577"/>
          <ac:spMkLst>
            <pc:docMk/>
            <pc:sldMk cId="4225474999" sldId="264"/>
            <ac:spMk id="4" creationId="{1EBB132B-3640-232C-2B30-4808502B33F5}"/>
          </ac:spMkLst>
        </pc:spChg>
      </pc:sldChg>
      <pc:sldChg chg="addSp delSp modSp new mod modClrScheme chgLayout">
        <pc:chgData name="Michael Berrios" userId="cd87f551-d9c6-4eda-bb30-16bb99c313ea" providerId="ADAL" clId="{8EB0F3A5-E6D9-4B75-A125-86792BD13A9A}" dt="2025-05-02T08:43:14.576" v="906" actId="20577"/>
        <pc:sldMkLst>
          <pc:docMk/>
          <pc:sldMk cId="3986817544" sldId="265"/>
        </pc:sldMkLst>
        <pc:spChg chg="del mod ord">
          <ac:chgData name="Michael Berrios" userId="cd87f551-d9c6-4eda-bb30-16bb99c313ea" providerId="ADAL" clId="{8EB0F3A5-E6D9-4B75-A125-86792BD13A9A}" dt="2025-05-02T08:43:10.818" v="897" actId="700"/>
          <ac:spMkLst>
            <pc:docMk/>
            <pc:sldMk cId="3986817544" sldId="265"/>
            <ac:spMk id="2" creationId="{5B36C349-4424-63FA-C7E8-8890B0E4BB58}"/>
          </ac:spMkLst>
        </pc:spChg>
        <pc:spChg chg="del">
          <ac:chgData name="Michael Berrios" userId="cd87f551-d9c6-4eda-bb30-16bb99c313ea" providerId="ADAL" clId="{8EB0F3A5-E6D9-4B75-A125-86792BD13A9A}" dt="2025-05-02T08:43:10.818" v="897" actId="700"/>
          <ac:spMkLst>
            <pc:docMk/>
            <pc:sldMk cId="3986817544" sldId="265"/>
            <ac:spMk id="3" creationId="{10E9CB6C-581F-6086-E1FA-BB0FB14F5815}"/>
          </ac:spMkLst>
        </pc:spChg>
        <pc:spChg chg="del mod ord">
          <ac:chgData name="Michael Berrios" userId="cd87f551-d9c6-4eda-bb30-16bb99c313ea" providerId="ADAL" clId="{8EB0F3A5-E6D9-4B75-A125-86792BD13A9A}" dt="2025-05-02T08:43:10.818" v="897" actId="700"/>
          <ac:spMkLst>
            <pc:docMk/>
            <pc:sldMk cId="3986817544" sldId="265"/>
            <ac:spMk id="4" creationId="{06E33D26-496E-3241-B67E-A80F058FA348}"/>
          </ac:spMkLst>
        </pc:spChg>
        <pc:spChg chg="add mod ord">
          <ac:chgData name="Michael Berrios" userId="cd87f551-d9c6-4eda-bb30-16bb99c313ea" providerId="ADAL" clId="{8EB0F3A5-E6D9-4B75-A125-86792BD13A9A}" dt="2025-05-02T08:43:14.576" v="906" actId="20577"/>
          <ac:spMkLst>
            <pc:docMk/>
            <pc:sldMk cId="3986817544" sldId="265"/>
            <ac:spMk id="5" creationId="{6197CCB9-AF73-2F89-BC9A-F54031319878}"/>
          </ac:spMkLst>
        </pc:spChg>
        <pc:spChg chg="add mod ord">
          <ac:chgData name="Michael Berrios" userId="cd87f551-d9c6-4eda-bb30-16bb99c313ea" providerId="ADAL" clId="{8EB0F3A5-E6D9-4B75-A125-86792BD13A9A}" dt="2025-05-02T08:43:10.818" v="897" actId="700"/>
          <ac:spMkLst>
            <pc:docMk/>
            <pc:sldMk cId="3986817544" sldId="265"/>
            <ac:spMk id="6" creationId="{795327DF-4DEB-FAE4-8726-A553F8083291}"/>
          </ac:spMkLst>
        </pc:spChg>
      </pc:sldChg>
      <pc:sldChg chg="modSp new mod ord">
        <pc:chgData name="Michael Berrios" userId="cd87f551-d9c6-4eda-bb30-16bb99c313ea" providerId="ADAL" clId="{8EB0F3A5-E6D9-4B75-A125-86792BD13A9A}" dt="2025-05-02T08:44:20.579" v="1048" actId="20577"/>
        <pc:sldMkLst>
          <pc:docMk/>
          <pc:sldMk cId="1278879833" sldId="266"/>
        </pc:sldMkLst>
        <pc:spChg chg="mod">
          <ac:chgData name="Michael Berrios" userId="cd87f551-d9c6-4eda-bb30-16bb99c313ea" providerId="ADAL" clId="{8EB0F3A5-E6D9-4B75-A125-86792BD13A9A}" dt="2025-05-02T08:44:20.579" v="1048" actId="20577"/>
          <ac:spMkLst>
            <pc:docMk/>
            <pc:sldMk cId="1278879833" sldId="266"/>
            <ac:spMk id="3" creationId="{54DFCA02-6346-FCED-4A05-563DCFAE80F1}"/>
          </ac:spMkLst>
        </pc:spChg>
        <pc:spChg chg="mod">
          <ac:chgData name="Michael Berrios" userId="cd87f551-d9c6-4eda-bb30-16bb99c313ea" providerId="ADAL" clId="{8EB0F3A5-E6D9-4B75-A125-86792BD13A9A}" dt="2025-05-02T08:44:02.568" v="964" actId="20577"/>
          <ac:spMkLst>
            <pc:docMk/>
            <pc:sldMk cId="1278879833" sldId="266"/>
            <ac:spMk id="4" creationId="{502D67EE-150F-D9CE-2DC9-343851B87E53}"/>
          </ac:spMkLst>
        </pc:spChg>
      </pc:sldChg>
      <pc:sldChg chg="addSp modSp new mod modAnim">
        <pc:chgData name="Michael Berrios" userId="cd87f551-d9c6-4eda-bb30-16bb99c313ea" providerId="ADAL" clId="{8EB0F3A5-E6D9-4B75-A125-86792BD13A9A}" dt="2025-05-03T10:12:19.837" v="6146"/>
        <pc:sldMkLst>
          <pc:docMk/>
          <pc:sldMk cId="943977138" sldId="267"/>
        </pc:sldMkLst>
        <pc:spChg chg="mod">
          <ac:chgData name="Michael Berrios" userId="cd87f551-d9c6-4eda-bb30-16bb99c313ea" providerId="ADAL" clId="{8EB0F3A5-E6D9-4B75-A125-86792BD13A9A}" dt="2025-05-02T08:54:51.022" v="1703" actId="14100"/>
          <ac:spMkLst>
            <pc:docMk/>
            <pc:sldMk cId="943977138" sldId="267"/>
            <ac:spMk id="3" creationId="{26B9A1F7-CBDD-9FE4-3DCF-C8C4B8921AFD}"/>
          </ac:spMkLst>
        </pc:spChg>
        <pc:spChg chg="mod">
          <ac:chgData name="Michael Berrios" userId="cd87f551-d9c6-4eda-bb30-16bb99c313ea" providerId="ADAL" clId="{8EB0F3A5-E6D9-4B75-A125-86792BD13A9A}" dt="2025-05-02T08:44:30.184" v="1067" actId="20577"/>
          <ac:spMkLst>
            <pc:docMk/>
            <pc:sldMk cId="943977138" sldId="267"/>
            <ac:spMk id="4" creationId="{5EBEE871-0E4D-C260-A7AF-A62FB6259610}"/>
          </ac:spMkLst>
        </pc:spChg>
        <pc:picChg chg="add mod">
          <ac:chgData name="Michael Berrios" userId="cd87f551-d9c6-4eda-bb30-16bb99c313ea" providerId="ADAL" clId="{8EB0F3A5-E6D9-4B75-A125-86792BD13A9A}" dt="2025-05-02T08:54:52.110" v="1704"/>
          <ac:picMkLst>
            <pc:docMk/>
            <pc:sldMk cId="943977138" sldId="267"/>
            <ac:picMk id="7" creationId="{B332CA77-981A-B46F-9E9C-3A7589457312}"/>
          </ac:picMkLst>
        </pc:picChg>
      </pc:sldChg>
      <pc:sldChg chg="addSp delSp modSp new mod modAnim">
        <pc:chgData name="Michael Berrios" userId="cd87f551-d9c6-4eda-bb30-16bb99c313ea" providerId="ADAL" clId="{8EB0F3A5-E6D9-4B75-A125-86792BD13A9A}" dt="2025-05-03T10:11:52.982" v="6141"/>
        <pc:sldMkLst>
          <pc:docMk/>
          <pc:sldMk cId="913760689" sldId="268"/>
        </pc:sldMkLst>
        <pc:spChg chg="mod">
          <ac:chgData name="Michael Berrios" userId="cd87f551-d9c6-4eda-bb30-16bb99c313ea" providerId="ADAL" clId="{8EB0F3A5-E6D9-4B75-A125-86792BD13A9A}" dt="2025-05-02T08:52:58.313" v="1695" actId="20577"/>
          <ac:spMkLst>
            <pc:docMk/>
            <pc:sldMk cId="913760689" sldId="268"/>
            <ac:spMk id="3" creationId="{34AFF15D-F9CB-E0A4-009C-657FDC8FADAA}"/>
          </ac:spMkLst>
        </pc:spChg>
        <pc:spChg chg="mod">
          <ac:chgData name="Michael Berrios" userId="cd87f551-d9c6-4eda-bb30-16bb99c313ea" providerId="ADAL" clId="{8EB0F3A5-E6D9-4B75-A125-86792BD13A9A}" dt="2025-05-02T08:55:27.880" v="1715" actId="20577"/>
          <ac:spMkLst>
            <pc:docMk/>
            <pc:sldMk cId="913760689" sldId="268"/>
            <ac:spMk id="4" creationId="{7E48B416-CFE4-91B7-64DD-685F078D6BA4}"/>
          </ac:spMkLst>
        </pc:spChg>
        <pc:picChg chg="add del mod">
          <ac:chgData name="Michael Berrios" userId="cd87f551-d9c6-4eda-bb30-16bb99c313ea" providerId="ADAL" clId="{8EB0F3A5-E6D9-4B75-A125-86792BD13A9A}" dt="2025-05-02T08:52:10.699" v="1684" actId="21"/>
          <ac:picMkLst>
            <pc:docMk/>
            <pc:sldMk cId="913760689" sldId="268"/>
            <ac:picMk id="6" creationId="{B332CA77-981A-B46F-9E9C-3A7589457312}"/>
          </ac:picMkLst>
        </pc:picChg>
        <pc:picChg chg="add del mod">
          <ac:chgData name="Michael Berrios" userId="cd87f551-d9c6-4eda-bb30-16bb99c313ea" providerId="ADAL" clId="{8EB0F3A5-E6D9-4B75-A125-86792BD13A9A}" dt="2025-05-02T08:54:39.659" v="1702" actId="21"/>
          <ac:picMkLst>
            <pc:docMk/>
            <pc:sldMk cId="913760689" sldId="268"/>
            <ac:picMk id="7" creationId="{B332CA77-981A-B46F-9E9C-3A7589457312}"/>
          </ac:picMkLst>
        </pc:picChg>
        <pc:picChg chg="add">
          <ac:chgData name="Michael Berrios" userId="cd87f551-d9c6-4eda-bb30-16bb99c313ea" providerId="ADAL" clId="{8EB0F3A5-E6D9-4B75-A125-86792BD13A9A}" dt="2025-05-02T08:54:19.311" v="1696"/>
          <ac:picMkLst>
            <pc:docMk/>
            <pc:sldMk cId="913760689" sldId="268"/>
            <ac:picMk id="1026" creationId="{81CCB54B-CECA-03E9-8E23-215A5C571F4C}"/>
          </ac:picMkLst>
        </pc:picChg>
        <pc:picChg chg="add mod">
          <ac:chgData name="Michael Berrios" userId="cd87f551-d9c6-4eda-bb30-16bb99c313ea" providerId="ADAL" clId="{8EB0F3A5-E6D9-4B75-A125-86792BD13A9A}" dt="2025-05-02T08:55:46.785" v="1716" actId="1076"/>
          <ac:picMkLst>
            <pc:docMk/>
            <pc:sldMk cId="913760689" sldId="268"/>
            <ac:picMk id="1028" creationId="{F86B8E50-6149-FA55-B665-B933943A2933}"/>
          </ac:picMkLst>
        </pc:picChg>
      </pc:sldChg>
      <pc:sldChg chg="addSp modSp new mod modAnim">
        <pc:chgData name="Michael Berrios" userId="cd87f551-d9c6-4eda-bb30-16bb99c313ea" providerId="ADAL" clId="{8EB0F3A5-E6D9-4B75-A125-86792BD13A9A}" dt="2025-05-03T10:11:02.216" v="6137"/>
        <pc:sldMkLst>
          <pc:docMk/>
          <pc:sldMk cId="451309127" sldId="269"/>
        </pc:sldMkLst>
        <pc:spChg chg="mod">
          <ac:chgData name="Michael Berrios" userId="cd87f551-d9c6-4eda-bb30-16bb99c313ea" providerId="ADAL" clId="{8EB0F3A5-E6D9-4B75-A125-86792BD13A9A}" dt="2025-05-02T09:11:08.011" v="2560" actId="1076"/>
          <ac:spMkLst>
            <pc:docMk/>
            <pc:sldMk cId="451309127" sldId="269"/>
            <ac:spMk id="3" creationId="{B77C680A-6571-01D5-9E87-99277C3F2698}"/>
          </ac:spMkLst>
        </pc:spChg>
        <pc:spChg chg="mod">
          <ac:chgData name="Michael Berrios" userId="cd87f551-d9c6-4eda-bb30-16bb99c313ea" providerId="ADAL" clId="{8EB0F3A5-E6D9-4B75-A125-86792BD13A9A}" dt="2025-05-02T08:56:34.176" v="1781" actId="20577"/>
          <ac:spMkLst>
            <pc:docMk/>
            <pc:sldMk cId="451309127" sldId="269"/>
            <ac:spMk id="4" creationId="{2D3B0075-3CEF-D392-A24B-60401A9F4B4C}"/>
          </ac:spMkLst>
        </pc:spChg>
        <pc:picChg chg="add mod">
          <ac:chgData name="Michael Berrios" userId="cd87f551-d9c6-4eda-bb30-16bb99c313ea" providerId="ADAL" clId="{8EB0F3A5-E6D9-4B75-A125-86792BD13A9A}" dt="2025-05-02T09:11:08.011" v="2560" actId="1076"/>
          <ac:picMkLst>
            <pc:docMk/>
            <pc:sldMk cId="451309127" sldId="269"/>
            <ac:picMk id="2050" creationId="{BDC93BFC-E892-AB16-769C-FF14FE10CF82}"/>
          </ac:picMkLst>
        </pc:picChg>
        <pc:picChg chg="add mod">
          <ac:chgData name="Michael Berrios" userId="cd87f551-d9c6-4eda-bb30-16bb99c313ea" providerId="ADAL" clId="{8EB0F3A5-E6D9-4B75-A125-86792BD13A9A}" dt="2025-05-02T09:03:50.051" v="2131" actId="1076"/>
          <ac:picMkLst>
            <pc:docMk/>
            <pc:sldMk cId="451309127" sldId="269"/>
            <ac:picMk id="2052" creationId="{7D2BC9A8-F5D0-9B82-3EE0-C2FEDCB65133}"/>
          </ac:picMkLst>
        </pc:picChg>
        <pc:picChg chg="add">
          <ac:chgData name="Michael Berrios" userId="cd87f551-d9c6-4eda-bb30-16bb99c313ea" providerId="ADAL" clId="{8EB0F3A5-E6D9-4B75-A125-86792BD13A9A}" dt="2025-05-02T09:01:39.177" v="2121"/>
          <ac:picMkLst>
            <pc:docMk/>
            <pc:sldMk cId="451309127" sldId="269"/>
            <ac:picMk id="2054" creationId="{6256D9EB-A133-EE65-2C0E-0859F083C64B}"/>
          </ac:picMkLst>
        </pc:picChg>
        <pc:picChg chg="add">
          <ac:chgData name="Michael Berrios" userId="cd87f551-d9c6-4eda-bb30-16bb99c313ea" providerId="ADAL" clId="{8EB0F3A5-E6D9-4B75-A125-86792BD13A9A}" dt="2025-05-02T09:01:56.058" v="2122"/>
          <ac:picMkLst>
            <pc:docMk/>
            <pc:sldMk cId="451309127" sldId="269"/>
            <ac:picMk id="2056" creationId="{1D703775-DB31-39D2-BD56-36E85510827E}"/>
          </ac:picMkLst>
        </pc:picChg>
        <pc:picChg chg="add mod">
          <ac:chgData name="Michael Berrios" userId="cd87f551-d9c6-4eda-bb30-16bb99c313ea" providerId="ADAL" clId="{8EB0F3A5-E6D9-4B75-A125-86792BD13A9A}" dt="2025-05-02T09:03:23.548" v="2125" actId="14100"/>
          <ac:picMkLst>
            <pc:docMk/>
            <pc:sldMk cId="451309127" sldId="269"/>
            <ac:picMk id="2058" creationId="{D5C8E86B-DC8C-E29F-C283-66418A91CD30}"/>
          </ac:picMkLst>
        </pc:picChg>
        <pc:picChg chg="add mod">
          <ac:chgData name="Michael Berrios" userId="cd87f551-d9c6-4eda-bb30-16bb99c313ea" providerId="ADAL" clId="{8EB0F3A5-E6D9-4B75-A125-86792BD13A9A}" dt="2025-05-02T09:03:43.055" v="2130" actId="1076"/>
          <ac:picMkLst>
            <pc:docMk/>
            <pc:sldMk cId="451309127" sldId="269"/>
            <ac:picMk id="2060" creationId="{3EABA7D0-8D3F-EFAF-0B56-E1254BE4A156}"/>
          </ac:picMkLst>
        </pc:picChg>
      </pc:sldChg>
      <pc:sldChg chg="addSp modSp new mod modAnim">
        <pc:chgData name="Michael Berrios" userId="cd87f551-d9c6-4eda-bb30-16bb99c313ea" providerId="ADAL" clId="{8EB0F3A5-E6D9-4B75-A125-86792BD13A9A}" dt="2025-05-03T10:11:31.639" v="6140"/>
        <pc:sldMkLst>
          <pc:docMk/>
          <pc:sldMk cId="3445367771" sldId="270"/>
        </pc:sldMkLst>
        <pc:spChg chg="mod">
          <ac:chgData name="Michael Berrios" userId="cd87f551-d9c6-4eda-bb30-16bb99c313ea" providerId="ADAL" clId="{8EB0F3A5-E6D9-4B75-A125-86792BD13A9A}" dt="2025-05-02T09:07:49.258" v="2541" actId="6549"/>
          <ac:spMkLst>
            <pc:docMk/>
            <pc:sldMk cId="3445367771" sldId="270"/>
            <ac:spMk id="3" creationId="{B70B48F3-28FA-3575-BD1A-9AA9E547C983}"/>
          </ac:spMkLst>
        </pc:spChg>
        <pc:spChg chg="mod">
          <ac:chgData name="Michael Berrios" userId="cd87f551-d9c6-4eda-bb30-16bb99c313ea" providerId="ADAL" clId="{8EB0F3A5-E6D9-4B75-A125-86792BD13A9A}" dt="2025-05-02T09:04:32.813" v="2155" actId="20577"/>
          <ac:spMkLst>
            <pc:docMk/>
            <pc:sldMk cId="3445367771" sldId="270"/>
            <ac:spMk id="4" creationId="{669077AD-9A8D-53FD-D75D-352184C5D267}"/>
          </ac:spMkLst>
        </pc:spChg>
        <pc:picChg chg="add">
          <ac:chgData name="Michael Berrios" userId="cd87f551-d9c6-4eda-bb30-16bb99c313ea" providerId="ADAL" clId="{8EB0F3A5-E6D9-4B75-A125-86792BD13A9A}" dt="2025-05-02T09:08:13.732" v="2542"/>
          <ac:picMkLst>
            <pc:docMk/>
            <pc:sldMk cId="3445367771" sldId="270"/>
            <ac:picMk id="4098" creationId="{35D1EAA4-7BA8-D226-190F-217CE19947A7}"/>
          </ac:picMkLst>
        </pc:picChg>
        <pc:picChg chg="add mod">
          <ac:chgData name="Michael Berrios" userId="cd87f551-d9c6-4eda-bb30-16bb99c313ea" providerId="ADAL" clId="{8EB0F3A5-E6D9-4B75-A125-86792BD13A9A}" dt="2025-05-02T09:10:42.387" v="2556" actId="1076"/>
          <ac:picMkLst>
            <pc:docMk/>
            <pc:sldMk cId="3445367771" sldId="270"/>
            <ac:picMk id="4100" creationId="{69E7BF58-63AD-1276-60D5-9D4FB83260C2}"/>
          </ac:picMkLst>
        </pc:picChg>
        <pc:picChg chg="add mod">
          <ac:chgData name="Michael Berrios" userId="cd87f551-d9c6-4eda-bb30-16bb99c313ea" providerId="ADAL" clId="{8EB0F3A5-E6D9-4B75-A125-86792BD13A9A}" dt="2025-05-02T09:10:44.438" v="2557" actId="1076"/>
          <ac:picMkLst>
            <pc:docMk/>
            <pc:sldMk cId="3445367771" sldId="270"/>
            <ac:picMk id="4102" creationId="{8A8D4267-BD67-8091-0EDD-2C5829A308DE}"/>
          </ac:picMkLst>
        </pc:picChg>
        <pc:picChg chg="add mod">
          <ac:chgData name="Michael Berrios" userId="cd87f551-d9c6-4eda-bb30-16bb99c313ea" providerId="ADAL" clId="{8EB0F3A5-E6D9-4B75-A125-86792BD13A9A}" dt="2025-05-02T09:10:46.597" v="2558" actId="1076"/>
          <ac:picMkLst>
            <pc:docMk/>
            <pc:sldMk cId="3445367771" sldId="270"/>
            <ac:picMk id="4104" creationId="{B2F8906E-78C6-DECE-6F6C-28EE162C77A2}"/>
          </ac:picMkLst>
        </pc:picChg>
      </pc:sldChg>
      <pc:sldChg chg="modSp new mod">
        <pc:chgData name="Michael Berrios" userId="cd87f551-d9c6-4eda-bb30-16bb99c313ea" providerId="ADAL" clId="{8EB0F3A5-E6D9-4B75-A125-86792BD13A9A}" dt="2025-05-02T09:13:39.713" v="2704" actId="20577"/>
        <pc:sldMkLst>
          <pc:docMk/>
          <pc:sldMk cId="4064005462" sldId="271"/>
        </pc:sldMkLst>
        <pc:spChg chg="mod">
          <ac:chgData name="Michael Berrios" userId="cd87f551-d9c6-4eda-bb30-16bb99c313ea" providerId="ADAL" clId="{8EB0F3A5-E6D9-4B75-A125-86792BD13A9A}" dt="2025-05-02T09:13:39.713" v="2704" actId="20577"/>
          <ac:spMkLst>
            <pc:docMk/>
            <pc:sldMk cId="4064005462" sldId="271"/>
            <ac:spMk id="3" creationId="{0987B004-8936-2640-3303-D6339F612AF5}"/>
          </ac:spMkLst>
        </pc:spChg>
        <pc:spChg chg="mod">
          <ac:chgData name="Michael Berrios" userId="cd87f551-d9c6-4eda-bb30-16bb99c313ea" providerId="ADAL" clId="{8EB0F3A5-E6D9-4B75-A125-86792BD13A9A}" dt="2025-05-02T09:13:08.289" v="2604" actId="20577"/>
          <ac:spMkLst>
            <pc:docMk/>
            <pc:sldMk cId="4064005462" sldId="271"/>
            <ac:spMk id="4" creationId="{18820C65-DF71-FA95-0C9B-2F2CDBA2B5AE}"/>
          </ac:spMkLst>
        </pc:spChg>
      </pc:sldChg>
      <pc:sldChg chg="modSp new mod">
        <pc:chgData name="Michael Berrios" userId="cd87f551-d9c6-4eda-bb30-16bb99c313ea" providerId="ADAL" clId="{8EB0F3A5-E6D9-4B75-A125-86792BD13A9A}" dt="2025-05-02T09:14:31.510" v="2849" actId="313"/>
        <pc:sldMkLst>
          <pc:docMk/>
          <pc:sldMk cId="3274945581" sldId="272"/>
        </pc:sldMkLst>
        <pc:spChg chg="mod">
          <ac:chgData name="Michael Berrios" userId="cd87f551-d9c6-4eda-bb30-16bb99c313ea" providerId="ADAL" clId="{8EB0F3A5-E6D9-4B75-A125-86792BD13A9A}" dt="2025-05-02T09:14:31.510" v="2849" actId="313"/>
          <ac:spMkLst>
            <pc:docMk/>
            <pc:sldMk cId="3274945581" sldId="272"/>
            <ac:spMk id="3" creationId="{5B43C33E-A85E-4BE3-7E06-20123D19FE90}"/>
          </ac:spMkLst>
        </pc:spChg>
        <pc:spChg chg="mod">
          <ac:chgData name="Michael Berrios" userId="cd87f551-d9c6-4eda-bb30-16bb99c313ea" providerId="ADAL" clId="{8EB0F3A5-E6D9-4B75-A125-86792BD13A9A}" dt="2025-05-02T09:13:57.067" v="2727" actId="20577"/>
          <ac:spMkLst>
            <pc:docMk/>
            <pc:sldMk cId="3274945581" sldId="272"/>
            <ac:spMk id="4" creationId="{0B3B3C8E-D86C-2EAA-7A9B-5A1726B5D023}"/>
          </ac:spMkLst>
        </pc:spChg>
      </pc:sldChg>
      <pc:sldChg chg="addSp modSp new mod modAnim">
        <pc:chgData name="Michael Berrios" userId="cd87f551-d9c6-4eda-bb30-16bb99c313ea" providerId="ADAL" clId="{8EB0F3A5-E6D9-4B75-A125-86792BD13A9A}" dt="2025-05-02T09:19:36.077" v="3110" actId="1076"/>
        <pc:sldMkLst>
          <pc:docMk/>
          <pc:sldMk cId="3484843445" sldId="273"/>
        </pc:sldMkLst>
        <pc:spChg chg="mod">
          <ac:chgData name="Michael Berrios" userId="cd87f551-d9c6-4eda-bb30-16bb99c313ea" providerId="ADAL" clId="{8EB0F3A5-E6D9-4B75-A125-86792BD13A9A}" dt="2025-05-02T09:18:33.913" v="3100" actId="6549"/>
          <ac:spMkLst>
            <pc:docMk/>
            <pc:sldMk cId="3484843445" sldId="273"/>
            <ac:spMk id="3" creationId="{2AEDD5DA-C9C2-9F35-B2A3-0FC828BE64C4}"/>
          </ac:spMkLst>
        </pc:spChg>
        <pc:spChg chg="mod">
          <ac:chgData name="Michael Berrios" userId="cd87f551-d9c6-4eda-bb30-16bb99c313ea" providerId="ADAL" clId="{8EB0F3A5-E6D9-4B75-A125-86792BD13A9A}" dt="2025-05-02T09:14:44.788" v="2864" actId="20577"/>
          <ac:spMkLst>
            <pc:docMk/>
            <pc:sldMk cId="3484843445" sldId="273"/>
            <ac:spMk id="4" creationId="{A8630BB0-7DD2-DC1F-3660-14EA0F2CDEA2}"/>
          </ac:spMkLst>
        </pc:spChg>
        <pc:picChg chg="add mod">
          <ac:chgData name="Michael Berrios" userId="cd87f551-d9c6-4eda-bb30-16bb99c313ea" providerId="ADAL" clId="{8EB0F3A5-E6D9-4B75-A125-86792BD13A9A}" dt="2025-05-02T09:19:36.077" v="3110" actId="1076"/>
          <ac:picMkLst>
            <pc:docMk/>
            <pc:sldMk cId="3484843445" sldId="273"/>
            <ac:picMk id="6" creationId="{9E827D62-6E3B-9D20-F9D4-F542F5453F83}"/>
          </ac:picMkLst>
        </pc:picChg>
      </pc:sldChg>
      <pc:sldChg chg="modSp new mod">
        <pc:chgData name="Michael Berrios" userId="cd87f551-d9c6-4eda-bb30-16bb99c313ea" providerId="ADAL" clId="{8EB0F3A5-E6D9-4B75-A125-86792BD13A9A}" dt="2025-05-02T09:22:21.754" v="3374" actId="20577"/>
        <pc:sldMkLst>
          <pc:docMk/>
          <pc:sldMk cId="1605909278" sldId="274"/>
        </pc:sldMkLst>
        <pc:spChg chg="mod">
          <ac:chgData name="Michael Berrios" userId="cd87f551-d9c6-4eda-bb30-16bb99c313ea" providerId="ADAL" clId="{8EB0F3A5-E6D9-4B75-A125-86792BD13A9A}" dt="2025-05-02T09:22:21.754" v="3374" actId="20577"/>
          <ac:spMkLst>
            <pc:docMk/>
            <pc:sldMk cId="1605909278" sldId="274"/>
            <ac:spMk id="3" creationId="{9FE188BC-233A-354A-D6B5-A53BDA01B8BF}"/>
          </ac:spMkLst>
        </pc:spChg>
        <pc:spChg chg="mod">
          <ac:chgData name="Michael Berrios" userId="cd87f551-d9c6-4eda-bb30-16bb99c313ea" providerId="ADAL" clId="{8EB0F3A5-E6D9-4B75-A125-86792BD13A9A}" dt="2025-05-02T09:20:09.481" v="3167" actId="20577"/>
          <ac:spMkLst>
            <pc:docMk/>
            <pc:sldMk cId="1605909278" sldId="274"/>
            <ac:spMk id="4" creationId="{1F24ECD0-58AE-7080-B2DC-291810718EC8}"/>
          </ac:spMkLst>
        </pc:spChg>
      </pc:sldChg>
      <pc:sldChg chg="addSp delSp modSp new mod modAnim">
        <pc:chgData name="Michael Berrios" userId="cd87f551-d9c6-4eda-bb30-16bb99c313ea" providerId="ADAL" clId="{8EB0F3A5-E6D9-4B75-A125-86792BD13A9A}" dt="2025-05-02T09:29:45.960" v="3448"/>
        <pc:sldMkLst>
          <pc:docMk/>
          <pc:sldMk cId="486519245" sldId="275"/>
        </pc:sldMkLst>
        <pc:spChg chg="mod">
          <ac:chgData name="Michael Berrios" userId="cd87f551-d9c6-4eda-bb30-16bb99c313ea" providerId="ADAL" clId="{8EB0F3A5-E6D9-4B75-A125-86792BD13A9A}" dt="2025-05-02T09:24:47.626" v="3414" actId="20577"/>
          <ac:spMkLst>
            <pc:docMk/>
            <pc:sldMk cId="486519245" sldId="275"/>
            <ac:spMk id="4" creationId="{E16D0440-F874-6E59-3C9E-2AA0209E484B}"/>
          </ac:spMkLst>
        </pc:spChg>
        <pc:spChg chg="add mod">
          <ac:chgData name="Michael Berrios" userId="cd87f551-d9c6-4eda-bb30-16bb99c313ea" providerId="ADAL" clId="{8EB0F3A5-E6D9-4B75-A125-86792BD13A9A}" dt="2025-05-02T09:25:56.452" v="3424" actId="1076"/>
          <ac:spMkLst>
            <pc:docMk/>
            <pc:sldMk cId="486519245" sldId="275"/>
            <ac:spMk id="10" creationId="{55901ADA-2484-FE5E-40AF-F94BAF43B99D}"/>
          </ac:spMkLst>
        </pc:spChg>
        <pc:picChg chg="add mod">
          <ac:chgData name="Michael Berrios" userId="cd87f551-d9c6-4eda-bb30-16bb99c313ea" providerId="ADAL" clId="{8EB0F3A5-E6D9-4B75-A125-86792BD13A9A}" dt="2025-05-02T09:25:17.661" v="3417" actId="1076"/>
          <ac:picMkLst>
            <pc:docMk/>
            <pc:sldMk cId="486519245" sldId="275"/>
            <ac:picMk id="6" creationId="{08BA5E31-E7E4-65DE-7CAD-D510093F25F7}"/>
          </ac:picMkLst>
        </pc:picChg>
        <pc:picChg chg="add mod modCrop">
          <ac:chgData name="Michael Berrios" userId="cd87f551-d9c6-4eda-bb30-16bb99c313ea" providerId="ADAL" clId="{8EB0F3A5-E6D9-4B75-A125-86792BD13A9A}" dt="2025-05-02T09:26:44.134" v="3433" actId="1076"/>
          <ac:picMkLst>
            <pc:docMk/>
            <pc:sldMk cId="486519245" sldId="275"/>
            <ac:picMk id="12" creationId="{6706B375-4A67-21A3-1AFB-0B0DC82AD45B}"/>
          </ac:picMkLst>
        </pc:picChg>
        <pc:picChg chg="add mod modCrop">
          <ac:chgData name="Michael Berrios" userId="cd87f551-d9c6-4eda-bb30-16bb99c313ea" providerId="ADAL" clId="{8EB0F3A5-E6D9-4B75-A125-86792BD13A9A}" dt="2025-05-02T09:29:19.808" v="3447" actId="732"/>
          <ac:picMkLst>
            <pc:docMk/>
            <pc:sldMk cId="486519245" sldId="275"/>
            <ac:picMk id="18" creationId="{9721D986-F7E1-052F-2822-637CFA4D5A61}"/>
          </ac:picMkLst>
        </pc:picChg>
        <pc:cxnChg chg="add del mod">
          <ac:chgData name="Michael Berrios" userId="cd87f551-d9c6-4eda-bb30-16bb99c313ea" providerId="ADAL" clId="{8EB0F3A5-E6D9-4B75-A125-86792BD13A9A}" dt="2025-05-02T09:25:28.193" v="3420" actId="21"/>
          <ac:cxnSpMkLst>
            <pc:docMk/>
            <pc:sldMk cId="486519245" sldId="275"/>
            <ac:cxnSpMk id="8" creationId="{F77D426D-8F92-05D8-67BB-E10715D2ED49}"/>
          </ac:cxnSpMkLst>
        </pc:cxnChg>
        <pc:cxnChg chg="add">
          <ac:chgData name="Michael Berrios" userId="cd87f551-d9c6-4eda-bb30-16bb99c313ea" providerId="ADAL" clId="{8EB0F3A5-E6D9-4B75-A125-86792BD13A9A}" dt="2025-05-02T09:26:55.882" v="3434" actId="11529"/>
          <ac:cxnSpMkLst>
            <pc:docMk/>
            <pc:sldMk cId="486519245" sldId="275"/>
            <ac:cxnSpMk id="14" creationId="{BEC82D07-7AE1-66CB-735C-7187F9DE7D9B}"/>
          </ac:cxnSpMkLst>
        </pc:cxnChg>
        <pc:cxnChg chg="add">
          <ac:chgData name="Michael Berrios" userId="cd87f551-d9c6-4eda-bb30-16bb99c313ea" providerId="ADAL" clId="{8EB0F3A5-E6D9-4B75-A125-86792BD13A9A}" dt="2025-05-02T09:27:25.588" v="3438" actId="11529"/>
          <ac:cxnSpMkLst>
            <pc:docMk/>
            <pc:sldMk cId="486519245" sldId="275"/>
            <ac:cxnSpMk id="16" creationId="{D1FFF05B-30BE-7918-2E3B-4E76C5DD903C}"/>
          </ac:cxnSpMkLst>
        </pc:cxnChg>
        <pc:cxnChg chg="add">
          <ac:chgData name="Michael Berrios" userId="cd87f551-d9c6-4eda-bb30-16bb99c313ea" providerId="ADAL" clId="{8EB0F3A5-E6D9-4B75-A125-86792BD13A9A}" dt="2025-05-02T09:28:32.753" v="3443" actId="11529"/>
          <ac:cxnSpMkLst>
            <pc:docMk/>
            <pc:sldMk cId="486519245" sldId="275"/>
            <ac:cxnSpMk id="20" creationId="{E60BFE4E-37D4-CA6E-ADA0-52CA98C1C3A2}"/>
          </ac:cxnSpMkLst>
        </pc:cxnChg>
      </pc:sldChg>
      <pc:sldChg chg="addSp modSp new mod modAnim">
        <pc:chgData name="Michael Berrios" userId="cd87f551-d9c6-4eda-bb30-16bb99c313ea" providerId="ADAL" clId="{8EB0F3A5-E6D9-4B75-A125-86792BD13A9A}" dt="2025-05-02T09:33:32.724" v="3548" actId="122"/>
        <pc:sldMkLst>
          <pc:docMk/>
          <pc:sldMk cId="1876540072" sldId="276"/>
        </pc:sldMkLst>
        <pc:spChg chg="mod">
          <ac:chgData name="Michael Berrios" userId="cd87f551-d9c6-4eda-bb30-16bb99c313ea" providerId="ADAL" clId="{8EB0F3A5-E6D9-4B75-A125-86792BD13A9A}" dt="2025-05-02T09:31:24.682" v="3521" actId="20577"/>
          <ac:spMkLst>
            <pc:docMk/>
            <pc:sldMk cId="1876540072" sldId="276"/>
            <ac:spMk id="3" creationId="{36F7A950-ACE9-9B9B-363F-C15166A9D0B6}"/>
          </ac:spMkLst>
        </pc:spChg>
        <pc:spChg chg="mod">
          <ac:chgData name="Michael Berrios" userId="cd87f551-d9c6-4eda-bb30-16bb99c313ea" providerId="ADAL" clId="{8EB0F3A5-E6D9-4B75-A125-86792BD13A9A}" dt="2025-05-02T09:30:47.171" v="3470" actId="20577"/>
          <ac:spMkLst>
            <pc:docMk/>
            <pc:sldMk cId="1876540072" sldId="276"/>
            <ac:spMk id="4" creationId="{C32AE495-DCD6-821E-EF02-6DEC1C78593F}"/>
          </ac:spMkLst>
        </pc:spChg>
        <pc:spChg chg="add mod">
          <ac:chgData name="Michael Berrios" userId="cd87f551-d9c6-4eda-bb30-16bb99c313ea" providerId="ADAL" clId="{8EB0F3A5-E6D9-4B75-A125-86792BD13A9A}" dt="2025-05-02T09:33:32.724" v="3548" actId="122"/>
          <ac:spMkLst>
            <pc:docMk/>
            <pc:sldMk cId="1876540072" sldId="276"/>
            <ac:spMk id="7" creationId="{BD040AD4-3F29-B51C-60F7-4214C6A79942}"/>
          </ac:spMkLst>
        </pc:spChg>
        <pc:picChg chg="add mod">
          <ac:chgData name="Michael Berrios" userId="cd87f551-d9c6-4eda-bb30-16bb99c313ea" providerId="ADAL" clId="{8EB0F3A5-E6D9-4B75-A125-86792BD13A9A}" dt="2025-05-02T09:32:52.691" v="3543" actId="1076"/>
          <ac:picMkLst>
            <pc:docMk/>
            <pc:sldMk cId="1876540072" sldId="276"/>
            <ac:picMk id="6" creationId="{4B95E651-0B36-941D-06DB-A95B64AA111A}"/>
          </ac:picMkLst>
        </pc:picChg>
      </pc:sldChg>
      <pc:sldChg chg="addSp modSp new mod modAnim">
        <pc:chgData name="Michael Berrios" userId="cd87f551-d9c6-4eda-bb30-16bb99c313ea" providerId="ADAL" clId="{8EB0F3A5-E6D9-4B75-A125-86792BD13A9A}" dt="2025-05-02T09:52:39.308" v="3777"/>
        <pc:sldMkLst>
          <pc:docMk/>
          <pc:sldMk cId="2131726181" sldId="277"/>
        </pc:sldMkLst>
        <pc:spChg chg="mod">
          <ac:chgData name="Michael Berrios" userId="cd87f551-d9c6-4eda-bb30-16bb99c313ea" providerId="ADAL" clId="{8EB0F3A5-E6D9-4B75-A125-86792BD13A9A}" dt="2025-05-02T09:37:08.545" v="3677" actId="14100"/>
          <ac:spMkLst>
            <pc:docMk/>
            <pc:sldMk cId="2131726181" sldId="277"/>
            <ac:spMk id="3" creationId="{DAEFDF9D-6335-53AE-BFEA-7EB1CEC80CAF}"/>
          </ac:spMkLst>
        </pc:spChg>
        <pc:spChg chg="mod">
          <ac:chgData name="Michael Berrios" userId="cd87f551-d9c6-4eda-bb30-16bb99c313ea" providerId="ADAL" clId="{8EB0F3A5-E6D9-4B75-A125-86792BD13A9A}" dt="2025-05-02T09:34:36.498" v="3607" actId="20577"/>
          <ac:spMkLst>
            <pc:docMk/>
            <pc:sldMk cId="2131726181" sldId="277"/>
            <ac:spMk id="4" creationId="{818D9A6D-88E8-E22D-5FCA-09B4BE2D1078}"/>
          </ac:spMkLst>
        </pc:spChg>
        <pc:picChg chg="add mod modCrop">
          <ac:chgData name="Michael Berrios" userId="cd87f551-d9c6-4eda-bb30-16bb99c313ea" providerId="ADAL" clId="{8EB0F3A5-E6D9-4B75-A125-86792BD13A9A}" dt="2025-05-02T09:37:12.163" v="3678" actId="1076"/>
          <ac:picMkLst>
            <pc:docMk/>
            <pc:sldMk cId="2131726181" sldId="277"/>
            <ac:picMk id="6" creationId="{856E2CE2-5C3D-269B-5FAA-380D1E96D25A}"/>
          </ac:picMkLst>
        </pc:picChg>
        <pc:picChg chg="add mod">
          <ac:chgData name="Michael Berrios" userId="cd87f551-d9c6-4eda-bb30-16bb99c313ea" providerId="ADAL" clId="{8EB0F3A5-E6D9-4B75-A125-86792BD13A9A}" dt="2025-05-02T09:37:48.735" v="3680" actId="1076"/>
          <ac:picMkLst>
            <pc:docMk/>
            <pc:sldMk cId="2131726181" sldId="277"/>
            <ac:picMk id="5122" creationId="{12B3228C-3E5D-39C7-B3BF-2B61D0A6ADE7}"/>
          </ac:picMkLst>
        </pc:picChg>
      </pc:sldChg>
      <pc:sldChg chg="addSp delSp modSp add mod modAnim">
        <pc:chgData name="Michael Berrios" userId="cd87f551-d9c6-4eda-bb30-16bb99c313ea" providerId="ADAL" clId="{8EB0F3A5-E6D9-4B75-A125-86792BD13A9A}" dt="2025-05-03T08:26:42.873" v="5826" actId="313"/>
        <pc:sldMkLst>
          <pc:docMk/>
          <pc:sldMk cId="2636443646" sldId="278"/>
        </pc:sldMkLst>
        <pc:spChg chg="mod">
          <ac:chgData name="Michael Berrios" userId="cd87f551-d9c6-4eda-bb30-16bb99c313ea" providerId="ADAL" clId="{8EB0F3A5-E6D9-4B75-A125-86792BD13A9A}" dt="2025-05-03T08:24:45.357" v="5791" actId="20577"/>
          <ac:spMkLst>
            <pc:docMk/>
            <pc:sldMk cId="2636443646" sldId="278"/>
            <ac:spMk id="3" creationId="{DEADD1AE-1EB8-0366-4E33-2306677C1A98}"/>
          </ac:spMkLst>
        </pc:spChg>
        <pc:spChg chg="mod">
          <ac:chgData name="Michael Berrios" userId="cd87f551-d9c6-4eda-bb30-16bb99c313ea" providerId="ADAL" clId="{8EB0F3A5-E6D9-4B75-A125-86792BD13A9A}" dt="2025-05-03T08:26:42.873" v="5826" actId="313"/>
          <ac:spMkLst>
            <pc:docMk/>
            <pc:sldMk cId="2636443646" sldId="278"/>
            <ac:spMk id="4" creationId="{209E2018-C114-0CFF-D047-ABC0548C216B}"/>
          </ac:spMkLst>
        </pc:spChg>
        <pc:picChg chg="del mod">
          <ac:chgData name="Michael Berrios" userId="cd87f551-d9c6-4eda-bb30-16bb99c313ea" providerId="ADAL" clId="{8EB0F3A5-E6D9-4B75-A125-86792BD13A9A}" dt="2025-05-02T09:49:28.160" v="3741" actId="21"/>
          <ac:picMkLst>
            <pc:docMk/>
            <pc:sldMk cId="2636443646" sldId="278"/>
            <ac:picMk id="6" creationId="{13771063-D1A9-9C1C-7CEA-A9E1B3D8527D}"/>
          </ac:picMkLst>
        </pc:picChg>
        <pc:picChg chg="add mod">
          <ac:chgData name="Michael Berrios" userId="cd87f551-d9c6-4eda-bb30-16bb99c313ea" providerId="ADAL" clId="{8EB0F3A5-E6D9-4B75-A125-86792BD13A9A}" dt="2025-05-03T08:25:18.281" v="5797" actId="1076"/>
          <ac:picMkLst>
            <pc:docMk/>
            <pc:sldMk cId="2636443646" sldId="278"/>
            <ac:picMk id="7" creationId="{3C3B8A83-3B6F-A8E0-C8E7-C2B8B0E375E5}"/>
          </ac:picMkLst>
        </pc:picChg>
        <pc:picChg chg="add mod">
          <ac:chgData name="Michael Berrios" userId="cd87f551-d9c6-4eda-bb30-16bb99c313ea" providerId="ADAL" clId="{8EB0F3A5-E6D9-4B75-A125-86792BD13A9A}" dt="2025-05-03T08:25:14.588" v="5796" actId="1076"/>
          <ac:picMkLst>
            <pc:docMk/>
            <pc:sldMk cId="2636443646" sldId="278"/>
            <ac:picMk id="9" creationId="{6AFBC409-E49B-2732-0312-4CD3CD6DD35E}"/>
          </ac:picMkLst>
        </pc:picChg>
        <pc:picChg chg="del mod">
          <ac:chgData name="Michael Berrios" userId="cd87f551-d9c6-4eda-bb30-16bb99c313ea" providerId="ADAL" clId="{8EB0F3A5-E6D9-4B75-A125-86792BD13A9A}" dt="2025-05-02T09:49:28.160" v="3741" actId="21"/>
          <ac:picMkLst>
            <pc:docMk/>
            <pc:sldMk cId="2636443646" sldId="278"/>
            <ac:picMk id="5122" creationId="{3558CC36-5300-5E17-F46A-FF3B9B4F2EF4}"/>
          </ac:picMkLst>
        </pc:picChg>
        <pc:cxnChg chg="add mod">
          <ac:chgData name="Michael Berrios" userId="cd87f551-d9c6-4eda-bb30-16bb99c313ea" providerId="ADAL" clId="{8EB0F3A5-E6D9-4B75-A125-86792BD13A9A}" dt="2025-05-03T08:25:53.303" v="5804" actId="14100"/>
          <ac:cxnSpMkLst>
            <pc:docMk/>
            <pc:sldMk cId="2636443646" sldId="278"/>
            <ac:cxnSpMk id="11" creationId="{48A26E76-65EC-B2BA-FC06-B157BA097D97}"/>
          </ac:cxnSpMkLst>
        </pc:cxnChg>
        <pc:cxnChg chg="add mod">
          <ac:chgData name="Michael Berrios" userId="cd87f551-d9c6-4eda-bb30-16bb99c313ea" providerId="ADAL" clId="{8EB0F3A5-E6D9-4B75-A125-86792BD13A9A}" dt="2025-05-03T08:26:00.102" v="5805" actId="14100"/>
          <ac:cxnSpMkLst>
            <pc:docMk/>
            <pc:sldMk cId="2636443646" sldId="278"/>
            <ac:cxnSpMk id="12" creationId="{8ED4CC4D-D196-012A-5775-5BB3444EE9CC}"/>
          </ac:cxnSpMkLst>
        </pc:cxnChg>
      </pc:sldChg>
      <pc:sldChg chg="addSp delSp modSp new mod modAnim">
        <pc:chgData name="Michael Berrios" userId="cd87f551-d9c6-4eda-bb30-16bb99c313ea" providerId="ADAL" clId="{8EB0F3A5-E6D9-4B75-A125-86792BD13A9A}" dt="2025-05-02T09:53:17.186" v="3778"/>
        <pc:sldMkLst>
          <pc:docMk/>
          <pc:sldMk cId="4262889213" sldId="279"/>
        </pc:sldMkLst>
        <pc:spChg chg="mod">
          <ac:chgData name="Michael Berrios" userId="cd87f551-d9c6-4eda-bb30-16bb99c313ea" providerId="ADAL" clId="{8EB0F3A5-E6D9-4B75-A125-86792BD13A9A}" dt="2025-05-02T09:50:42.851" v="3771" actId="20577"/>
          <ac:spMkLst>
            <pc:docMk/>
            <pc:sldMk cId="4262889213" sldId="279"/>
            <ac:spMk id="4" creationId="{7EA77EDA-C291-A4EA-3FAA-F6F9EE45F5F4}"/>
          </ac:spMkLst>
        </pc:spChg>
        <pc:picChg chg="add del mod">
          <ac:chgData name="Michael Berrios" userId="cd87f551-d9c6-4eda-bb30-16bb99c313ea" providerId="ADAL" clId="{8EB0F3A5-E6D9-4B75-A125-86792BD13A9A}" dt="2025-05-02T09:50:32.521" v="3751" actId="478"/>
          <ac:picMkLst>
            <pc:docMk/>
            <pc:sldMk cId="4262889213" sldId="279"/>
            <ac:picMk id="6" creationId="{13771063-D1A9-9C1C-7CEA-A9E1B3D8527D}"/>
          </ac:picMkLst>
        </pc:picChg>
        <pc:picChg chg="add mod">
          <ac:chgData name="Michael Berrios" userId="cd87f551-d9c6-4eda-bb30-16bb99c313ea" providerId="ADAL" clId="{8EB0F3A5-E6D9-4B75-A125-86792BD13A9A}" dt="2025-05-02T09:50:29.502" v="3750" actId="1076"/>
          <ac:picMkLst>
            <pc:docMk/>
            <pc:sldMk cId="4262889213" sldId="279"/>
            <ac:picMk id="7" creationId="{167A66D0-BA6A-0061-509B-DA88C4AB289D}"/>
          </ac:picMkLst>
        </pc:picChg>
        <pc:picChg chg="add mod">
          <ac:chgData name="Michael Berrios" userId="cd87f551-d9c6-4eda-bb30-16bb99c313ea" providerId="ADAL" clId="{8EB0F3A5-E6D9-4B75-A125-86792BD13A9A}" dt="2025-05-02T09:50:36.845" v="3752" actId="1076"/>
          <ac:picMkLst>
            <pc:docMk/>
            <pc:sldMk cId="4262889213" sldId="279"/>
            <ac:picMk id="5122" creationId="{3558CC36-5300-5E17-F46A-FF3B9B4F2EF4}"/>
          </ac:picMkLst>
        </pc:picChg>
      </pc:sldChg>
      <pc:sldChg chg="addSp modSp new mod modAnim">
        <pc:chgData name="Michael Berrios" userId="cd87f551-d9c6-4eda-bb30-16bb99c313ea" providerId="ADAL" clId="{8EB0F3A5-E6D9-4B75-A125-86792BD13A9A}" dt="2025-05-03T10:04:46.208" v="6097" actId="14100"/>
        <pc:sldMkLst>
          <pc:docMk/>
          <pc:sldMk cId="2058677021" sldId="280"/>
        </pc:sldMkLst>
        <pc:spChg chg="mod">
          <ac:chgData name="Michael Berrios" userId="cd87f551-d9c6-4eda-bb30-16bb99c313ea" providerId="ADAL" clId="{8EB0F3A5-E6D9-4B75-A125-86792BD13A9A}" dt="2025-05-03T08:41:17.202" v="5842" actId="403"/>
          <ac:spMkLst>
            <pc:docMk/>
            <pc:sldMk cId="2058677021" sldId="280"/>
            <ac:spMk id="3" creationId="{D9702277-D1B2-42CA-D8DC-0B054CC00B6F}"/>
          </ac:spMkLst>
        </pc:spChg>
        <pc:spChg chg="mod">
          <ac:chgData name="Michael Berrios" userId="cd87f551-d9c6-4eda-bb30-16bb99c313ea" providerId="ADAL" clId="{8EB0F3A5-E6D9-4B75-A125-86792BD13A9A}" dt="2025-05-02T09:57:45.042" v="3974" actId="20577"/>
          <ac:spMkLst>
            <pc:docMk/>
            <pc:sldMk cId="2058677021" sldId="280"/>
            <ac:spMk id="4" creationId="{5F49A23D-25B5-EEA7-B5F9-7948B273D022}"/>
          </ac:spMkLst>
        </pc:spChg>
        <pc:picChg chg="add mod">
          <ac:chgData name="Michael Berrios" userId="cd87f551-d9c6-4eda-bb30-16bb99c313ea" providerId="ADAL" clId="{8EB0F3A5-E6D9-4B75-A125-86792BD13A9A}" dt="2025-05-03T10:02:41.107" v="6087" actId="14826"/>
          <ac:picMkLst>
            <pc:docMk/>
            <pc:sldMk cId="2058677021" sldId="280"/>
            <ac:picMk id="6" creationId="{12D9AA25-CB1B-3411-915C-26FD3C44E6CB}"/>
          </ac:picMkLst>
        </pc:picChg>
        <pc:picChg chg="add mod">
          <ac:chgData name="Michael Berrios" userId="cd87f551-d9c6-4eda-bb30-16bb99c313ea" providerId="ADAL" clId="{8EB0F3A5-E6D9-4B75-A125-86792BD13A9A}" dt="2025-05-03T10:04:13.771" v="6093" actId="1076"/>
          <ac:picMkLst>
            <pc:docMk/>
            <pc:sldMk cId="2058677021" sldId="280"/>
            <ac:picMk id="8" creationId="{6C3600B4-3B77-FA61-3DB1-11AE27F2AFDE}"/>
          </ac:picMkLst>
        </pc:picChg>
        <pc:cxnChg chg="add mod">
          <ac:chgData name="Michael Berrios" userId="cd87f551-d9c6-4eda-bb30-16bb99c313ea" providerId="ADAL" clId="{8EB0F3A5-E6D9-4B75-A125-86792BD13A9A}" dt="2025-05-03T10:04:46.208" v="6097" actId="14100"/>
          <ac:cxnSpMkLst>
            <pc:docMk/>
            <pc:sldMk cId="2058677021" sldId="280"/>
            <ac:cxnSpMk id="10" creationId="{18E21BD2-B2E8-28A3-5F3F-9BD9F6F7ED9B}"/>
          </ac:cxnSpMkLst>
        </pc:cxnChg>
      </pc:sldChg>
      <pc:sldChg chg="addSp delSp modSp new mod delAnim modAnim">
        <pc:chgData name="Michael Berrios" userId="cd87f551-d9c6-4eda-bb30-16bb99c313ea" providerId="ADAL" clId="{8EB0F3A5-E6D9-4B75-A125-86792BD13A9A}" dt="2025-05-03T08:48:40.791" v="5880"/>
        <pc:sldMkLst>
          <pc:docMk/>
          <pc:sldMk cId="2803260904" sldId="281"/>
        </pc:sldMkLst>
        <pc:spChg chg="mod">
          <ac:chgData name="Michael Berrios" userId="cd87f551-d9c6-4eda-bb30-16bb99c313ea" providerId="ADAL" clId="{8EB0F3A5-E6D9-4B75-A125-86792BD13A9A}" dt="2025-05-03T08:42:08.695" v="5851" actId="403"/>
          <ac:spMkLst>
            <pc:docMk/>
            <pc:sldMk cId="2803260904" sldId="281"/>
            <ac:spMk id="3" creationId="{F30A3164-2B7E-D7A2-29BC-3A67D01D4653}"/>
          </ac:spMkLst>
        </pc:spChg>
        <pc:spChg chg="mod">
          <ac:chgData name="Michael Berrios" userId="cd87f551-d9c6-4eda-bb30-16bb99c313ea" providerId="ADAL" clId="{8EB0F3A5-E6D9-4B75-A125-86792BD13A9A}" dt="2025-05-02T09:57:58.261" v="4018" actId="20577"/>
          <ac:spMkLst>
            <pc:docMk/>
            <pc:sldMk cId="2803260904" sldId="281"/>
            <ac:spMk id="4" creationId="{3B1CA861-909A-2634-D2BE-AB829A3FB2C2}"/>
          </ac:spMkLst>
        </pc:spChg>
        <pc:picChg chg="add del mod">
          <ac:chgData name="Michael Berrios" userId="cd87f551-d9c6-4eda-bb30-16bb99c313ea" providerId="ADAL" clId="{8EB0F3A5-E6D9-4B75-A125-86792BD13A9A}" dt="2025-05-03T08:43:37.399" v="5853" actId="478"/>
          <ac:picMkLst>
            <pc:docMk/>
            <pc:sldMk cId="2803260904" sldId="281"/>
            <ac:picMk id="6" creationId="{74CD7527-9DAC-AFDC-3BAF-50E6895BC72F}"/>
          </ac:picMkLst>
        </pc:picChg>
        <pc:picChg chg="add mod ord">
          <ac:chgData name="Michael Berrios" userId="cd87f551-d9c6-4eda-bb30-16bb99c313ea" providerId="ADAL" clId="{8EB0F3A5-E6D9-4B75-A125-86792BD13A9A}" dt="2025-05-03T08:47:40.751" v="5874" actId="1076"/>
          <ac:picMkLst>
            <pc:docMk/>
            <pc:sldMk cId="2803260904" sldId="281"/>
            <ac:picMk id="7" creationId="{D64AD202-236F-8ED4-CA6D-4248660A6691}"/>
          </ac:picMkLst>
        </pc:picChg>
        <pc:picChg chg="add del mod">
          <ac:chgData name="Michael Berrios" userId="cd87f551-d9c6-4eda-bb30-16bb99c313ea" providerId="ADAL" clId="{8EB0F3A5-E6D9-4B75-A125-86792BD13A9A}" dt="2025-05-03T08:43:35.454" v="5852" actId="478"/>
          <ac:picMkLst>
            <pc:docMk/>
            <pc:sldMk cId="2803260904" sldId="281"/>
            <ac:picMk id="8" creationId="{E183C875-17EB-483F-8E8F-8B21ABF6D8EE}"/>
          </ac:picMkLst>
        </pc:picChg>
        <pc:picChg chg="add mod">
          <ac:chgData name="Michael Berrios" userId="cd87f551-d9c6-4eda-bb30-16bb99c313ea" providerId="ADAL" clId="{8EB0F3A5-E6D9-4B75-A125-86792BD13A9A}" dt="2025-05-03T08:45:32.850" v="5862" actId="1076"/>
          <ac:picMkLst>
            <pc:docMk/>
            <pc:sldMk cId="2803260904" sldId="281"/>
            <ac:picMk id="11" creationId="{CA0D1D0E-DD6D-7E52-D558-43BC430D4EEC}"/>
          </ac:picMkLst>
        </pc:picChg>
        <pc:cxnChg chg="add del mod">
          <ac:chgData name="Michael Berrios" userId="cd87f551-d9c6-4eda-bb30-16bb99c313ea" providerId="ADAL" clId="{8EB0F3A5-E6D9-4B75-A125-86792BD13A9A}" dt="2025-05-03T08:45:27.847" v="5861" actId="478"/>
          <ac:cxnSpMkLst>
            <pc:docMk/>
            <pc:sldMk cId="2803260904" sldId="281"/>
            <ac:cxnSpMk id="10" creationId="{B27FF58A-2037-D325-4B3A-A0428693476F}"/>
          </ac:cxnSpMkLst>
        </pc:cxnChg>
        <pc:cxnChg chg="add mod">
          <ac:chgData name="Michael Berrios" userId="cd87f551-d9c6-4eda-bb30-16bb99c313ea" providerId="ADAL" clId="{8EB0F3A5-E6D9-4B75-A125-86792BD13A9A}" dt="2025-05-03T08:47:45.357" v="5875" actId="14100"/>
          <ac:cxnSpMkLst>
            <pc:docMk/>
            <pc:sldMk cId="2803260904" sldId="281"/>
            <ac:cxnSpMk id="13" creationId="{F3BF09FD-A919-B3EE-0E34-22044115970F}"/>
          </ac:cxnSpMkLst>
        </pc:cxnChg>
        <pc:cxnChg chg="add mod">
          <ac:chgData name="Michael Berrios" userId="cd87f551-d9c6-4eda-bb30-16bb99c313ea" providerId="ADAL" clId="{8EB0F3A5-E6D9-4B75-A125-86792BD13A9A}" dt="2025-05-03T08:47:48.522" v="5876" actId="14100"/>
          <ac:cxnSpMkLst>
            <pc:docMk/>
            <pc:sldMk cId="2803260904" sldId="281"/>
            <ac:cxnSpMk id="15" creationId="{0AB928EB-96D7-429C-F2B4-AB865BC12A8C}"/>
          </ac:cxnSpMkLst>
        </pc:cxnChg>
        <pc:cxnChg chg="add mod">
          <ac:chgData name="Michael Berrios" userId="cd87f551-d9c6-4eda-bb30-16bb99c313ea" providerId="ADAL" clId="{8EB0F3A5-E6D9-4B75-A125-86792BD13A9A}" dt="2025-05-03T08:47:51.509" v="5877" actId="14100"/>
          <ac:cxnSpMkLst>
            <pc:docMk/>
            <pc:sldMk cId="2803260904" sldId="281"/>
            <ac:cxnSpMk id="17" creationId="{4CBDA66A-5905-7B5A-1585-519B2B1D04EC}"/>
          </ac:cxnSpMkLst>
        </pc:cxnChg>
      </pc:sldChg>
      <pc:sldChg chg="addSp modSp new mod">
        <pc:chgData name="Michael Berrios" userId="cd87f551-d9c6-4eda-bb30-16bb99c313ea" providerId="ADAL" clId="{8EB0F3A5-E6D9-4B75-A125-86792BD13A9A}" dt="2025-05-03T10:05:46.642" v="6118" actId="20577"/>
        <pc:sldMkLst>
          <pc:docMk/>
          <pc:sldMk cId="1841817389" sldId="282"/>
        </pc:sldMkLst>
        <pc:spChg chg="mod">
          <ac:chgData name="Michael Berrios" userId="cd87f551-d9c6-4eda-bb30-16bb99c313ea" providerId="ADAL" clId="{8EB0F3A5-E6D9-4B75-A125-86792BD13A9A}" dt="2025-05-03T10:05:46.642" v="6118" actId="20577"/>
          <ac:spMkLst>
            <pc:docMk/>
            <pc:sldMk cId="1841817389" sldId="282"/>
            <ac:spMk id="3" creationId="{3CEE75FF-C432-9417-78DE-DFA56E62C020}"/>
          </ac:spMkLst>
        </pc:spChg>
        <pc:spChg chg="mod">
          <ac:chgData name="Michael Berrios" userId="cd87f551-d9c6-4eda-bb30-16bb99c313ea" providerId="ADAL" clId="{8EB0F3A5-E6D9-4B75-A125-86792BD13A9A}" dt="2025-05-02T10:01:43.514" v="4215" actId="20577"/>
          <ac:spMkLst>
            <pc:docMk/>
            <pc:sldMk cId="1841817389" sldId="282"/>
            <ac:spMk id="4" creationId="{995C7BDA-E049-5222-2C2D-512196CAD42A}"/>
          </ac:spMkLst>
        </pc:spChg>
        <pc:picChg chg="add mod">
          <ac:chgData name="Michael Berrios" userId="cd87f551-d9c6-4eda-bb30-16bb99c313ea" providerId="ADAL" clId="{8EB0F3A5-E6D9-4B75-A125-86792BD13A9A}" dt="2025-05-02T10:02:07.087" v="4286" actId="1076"/>
          <ac:picMkLst>
            <pc:docMk/>
            <pc:sldMk cId="1841817389" sldId="282"/>
            <ac:picMk id="6" creationId="{B45BF001-78CF-7375-198F-670A1E1B5D94}"/>
          </ac:picMkLst>
        </pc:picChg>
      </pc:sldChg>
      <pc:sldChg chg="addSp delSp modSp new mod delAnim modAnim">
        <pc:chgData name="Michael Berrios" userId="cd87f551-d9c6-4eda-bb30-16bb99c313ea" providerId="ADAL" clId="{8EB0F3A5-E6D9-4B75-A125-86792BD13A9A}" dt="2025-05-03T09:16:00.013" v="6052" actId="14100"/>
        <pc:sldMkLst>
          <pc:docMk/>
          <pc:sldMk cId="2115172069" sldId="283"/>
        </pc:sldMkLst>
        <pc:spChg chg="mod">
          <ac:chgData name="Michael Berrios" userId="cd87f551-d9c6-4eda-bb30-16bb99c313ea" providerId="ADAL" clId="{8EB0F3A5-E6D9-4B75-A125-86792BD13A9A}" dt="2025-05-03T08:51:09.550" v="5914" actId="20577"/>
          <ac:spMkLst>
            <pc:docMk/>
            <pc:sldMk cId="2115172069" sldId="283"/>
            <ac:spMk id="3" creationId="{EE1112C9-B2D3-3467-8558-3678B192CF1E}"/>
          </ac:spMkLst>
        </pc:spChg>
        <pc:spChg chg="mod">
          <ac:chgData name="Michael Berrios" userId="cd87f551-d9c6-4eda-bb30-16bb99c313ea" providerId="ADAL" clId="{8EB0F3A5-E6D9-4B75-A125-86792BD13A9A}" dt="2025-05-02T10:10:11.036" v="4468" actId="20577"/>
          <ac:spMkLst>
            <pc:docMk/>
            <pc:sldMk cId="2115172069" sldId="283"/>
            <ac:spMk id="4" creationId="{E4FF21E0-BF5A-306D-7991-9C9E964844F7}"/>
          </ac:spMkLst>
        </pc:spChg>
        <pc:spChg chg="add mod">
          <ac:chgData name="Michael Berrios" userId="cd87f551-d9c6-4eda-bb30-16bb99c313ea" providerId="ADAL" clId="{8EB0F3A5-E6D9-4B75-A125-86792BD13A9A}" dt="2025-05-03T08:53:37.642" v="5920" actId="1582"/>
          <ac:spMkLst>
            <pc:docMk/>
            <pc:sldMk cId="2115172069" sldId="283"/>
            <ac:spMk id="5" creationId="{D81A7956-F5A5-FF12-C9ED-8C71C7D71F8B}"/>
          </ac:spMkLst>
        </pc:spChg>
        <pc:spChg chg="add mod">
          <ac:chgData name="Michael Berrios" userId="cd87f551-d9c6-4eda-bb30-16bb99c313ea" providerId="ADAL" clId="{8EB0F3A5-E6D9-4B75-A125-86792BD13A9A}" dt="2025-05-03T08:53:37.642" v="5920" actId="1582"/>
          <ac:spMkLst>
            <pc:docMk/>
            <pc:sldMk cId="2115172069" sldId="283"/>
            <ac:spMk id="7" creationId="{5B0DC11D-FC9E-8756-3A4E-23C711CF8060}"/>
          </ac:spMkLst>
        </pc:spChg>
        <pc:picChg chg="add mod">
          <ac:chgData name="Michael Berrios" userId="cd87f551-d9c6-4eda-bb30-16bb99c313ea" providerId="ADAL" clId="{8EB0F3A5-E6D9-4B75-A125-86792BD13A9A}" dt="2025-05-03T08:50:46.738" v="5886" actId="1076"/>
          <ac:picMkLst>
            <pc:docMk/>
            <pc:sldMk cId="2115172069" sldId="283"/>
            <ac:picMk id="6" creationId="{CB9F002B-A3F9-4915-50D7-A659AF5D576A}"/>
          </ac:picMkLst>
        </pc:picChg>
        <pc:picChg chg="add mod">
          <ac:chgData name="Michael Berrios" userId="cd87f551-d9c6-4eda-bb30-16bb99c313ea" providerId="ADAL" clId="{8EB0F3A5-E6D9-4B75-A125-86792BD13A9A}" dt="2025-05-03T09:15:50.349" v="6051" actId="14826"/>
          <ac:picMkLst>
            <pc:docMk/>
            <pc:sldMk cId="2115172069" sldId="283"/>
            <ac:picMk id="11" creationId="{B6B217EE-C00D-B68E-4637-7E69FFDF66E2}"/>
          </ac:picMkLst>
        </pc:picChg>
        <pc:picChg chg="add del mod">
          <ac:chgData name="Michael Berrios" userId="cd87f551-d9c6-4eda-bb30-16bb99c313ea" providerId="ADAL" clId="{8EB0F3A5-E6D9-4B75-A125-86792BD13A9A}" dt="2025-05-03T08:54:13.693" v="5923" actId="478"/>
          <ac:picMkLst>
            <pc:docMk/>
            <pc:sldMk cId="2115172069" sldId="283"/>
            <ac:picMk id="12" creationId="{8A3A284A-C905-4929-8BFD-E842816439FA}"/>
          </ac:picMkLst>
        </pc:picChg>
        <pc:picChg chg="add mod">
          <ac:chgData name="Michael Berrios" userId="cd87f551-d9c6-4eda-bb30-16bb99c313ea" providerId="ADAL" clId="{8EB0F3A5-E6D9-4B75-A125-86792BD13A9A}" dt="2025-05-03T09:15:15.672" v="6049" actId="14100"/>
          <ac:picMkLst>
            <pc:docMk/>
            <pc:sldMk cId="2115172069" sldId="283"/>
            <ac:picMk id="14" creationId="{F3760840-4E4B-5CF4-DA84-C37A14AFBD67}"/>
          </ac:picMkLst>
        </pc:picChg>
        <pc:cxnChg chg="add del mod">
          <ac:chgData name="Michael Berrios" userId="cd87f551-d9c6-4eda-bb30-16bb99c313ea" providerId="ADAL" clId="{8EB0F3A5-E6D9-4B75-A125-86792BD13A9A}" dt="2025-05-03T08:50:34.851" v="5883" actId="478"/>
          <ac:cxnSpMkLst>
            <pc:docMk/>
            <pc:sldMk cId="2115172069" sldId="283"/>
            <ac:cxnSpMk id="8" creationId="{8561FD9A-A4E6-56F1-F638-DF44B4587026}"/>
          </ac:cxnSpMkLst>
        </pc:cxnChg>
        <pc:cxnChg chg="add del mod">
          <ac:chgData name="Michael Berrios" userId="cd87f551-d9c6-4eda-bb30-16bb99c313ea" providerId="ADAL" clId="{8EB0F3A5-E6D9-4B75-A125-86792BD13A9A}" dt="2025-05-03T08:50:32.218" v="5882" actId="478"/>
          <ac:cxnSpMkLst>
            <pc:docMk/>
            <pc:sldMk cId="2115172069" sldId="283"/>
            <ac:cxnSpMk id="10" creationId="{0254D054-D0E2-41CA-B8DB-87F58745BB13}"/>
          </ac:cxnSpMkLst>
        </pc:cxnChg>
        <pc:cxnChg chg="add mod">
          <ac:chgData name="Michael Berrios" userId="cd87f551-d9c6-4eda-bb30-16bb99c313ea" providerId="ADAL" clId="{8EB0F3A5-E6D9-4B75-A125-86792BD13A9A}" dt="2025-05-03T09:16:00.013" v="6052" actId="14100"/>
          <ac:cxnSpMkLst>
            <pc:docMk/>
            <pc:sldMk cId="2115172069" sldId="283"/>
            <ac:cxnSpMk id="15" creationId="{69505ADC-D2B2-7B71-9A89-5FDB1FCB55EC}"/>
          </ac:cxnSpMkLst>
        </pc:cxnChg>
        <pc:cxnChg chg="add del mod">
          <ac:chgData name="Michael Berrios" userId="cd87f551-d9c6-4eda-bb30-16bb99c313ea" providerId="ADAL" clId="{8EB0F3A5-E6D9-4B75-A125-86792BD13A9A}" dt="2025-05-03T08:54:14.973" v="5924" actId="478"/>
          <ac:cxnSpMkLst>
            <pc:docMk/>
            <pc:sldMk cId="2115172069" sldId="283"/>
            <ac:cxnSpMk id="16" creationId="{37E24E6D-7611-17E4-D6B1-BB0FCA889BD6}"/>
          </ac:cxnSpMkLst>
        </pc:cxnChg>
      </pc:sldChg>
      <pc:sldChg chg="addSp modSp new mod">
        <pc:chgData name="Michael Berrios" userId="cd87f551-d9c6-4eda-bb30-16bb99c313ea" providerId="ADAL" clId="{8EB0F3A5-E6D9-4B75-A125-86792BD13A9A}" dt="2025-05-02T10:38:54.960" v="5765" actId="1076"/>
        <pc:sldMkLst>
          <pc:docMk/>
          <pc:sldMk cId="3621992463" sldId="284"/>
        </pc:sldMkLst>
        <pc:spChg chg="mod">
          <ac:chgData name="Michael Berrios" userId="cd87f551-d9c6-4eda-bb30-16bb99c313ea" providerId="ADAL" clId="{8EB0F3A5-E6D9-4B75-A125-86792BD13A9A}" dt="2025-05-02T10:28:30.323" v="5308" actId="20577"/>
          <ac:spMkLst>
            <pc:docMk/>
            <pc:sldMk cId="3621992463" sldId="284"/>
            <ac:spMk id="3" creationId="{F76F0459-223F-9948-DE0A-5EBAF1FDAE9D}"/>
          </ac:spMkLst>
        </pc:spChg>
        <pc:spChg chg="mod">
          <ac:chgData name="Michael Berrios" userId="cd87f551-d9c6-4eda-bb30-16bb99c313ea" providerId="ADAL" clId="{8EB0F3A5-E6D9-4B75-A125-86792BD13A9A}" dt="2025-05-02T10:28:06.739" v="5219" actId="20577"/>
          <ac:spMkLst>
            <pc:docMk/>
            <pc:sldMk cId="3621992463" sldId="284"/>
            <ac:spMk id="4" creationId="{BC9317B0-FA39-C99B-F50A-F0CF472AD9CB}"/>
          </ac:spMkLst>
        </pc:spChg>
        <pc:picChg chg="add mod">
          <ac:chgData name="Michael Berrios" userId="cd87f551-d9c6-4eda-bb30-16bb99c313ea" providerId="ADAL" clId="{8EB0F3A5-E6D9-4B75-A125-86792BD13A9A}" dt="2025-05-02T10:38:54.960" v="5765" actId="1076"/>
          <ac:picMkLst>
            <pc:docMk/>
            <pc:sldMk cId="3621992463" sldId="284"/>
            <ac:picMk id="8194" creationId="{013715B5-ABF4-9181-2F8B-113B8DC8AF43}"/>
          </ac:picMkLst>
        </pc:picChg>
      </pc:sldChg>
      <pc:sldChg chg="addSp delSp modSp add mod delAnim modAnim">
        <pc:chgData name="Michael Berrios" userId="cd87f551-d9c6-4eda-bb30-16bb99c313ea" providerId="ADAL" clId="{8EB0F3A5-E6D9-4B75-A125-86792BD13A9A}" dt="2025-05-03T09:10:03.389" v="6045"/>
        <pc:sldMkLst>
          <pc:docMk/>
          <pc:sldMk cId="3584346534" sldId="285"/>
        </pc:sldMkLst>
        <pc:spChg chg="mod">
          <ac:chgData name="Michael Berrios" userId="cd87f551-d9c6-4eda-bb30-16bb99c313ea" providerId="ADAL" clId="{8EB0F3A5-E6D9-4B75-A125-86792BD13A9A}" dt="2025-05-03T09:02:32.325" v="6008" actId="404"/>
          <ac:spMkLst>
            <pc:docMk/>
            <pc:sldMk cId="3584346534" sldId="285"/>
            <ac:spMk id="3" creationId="{8530BAF4-8E16-B49E-266E-52CB28F563AA}"/>
          </ac:spMkLst>
        </pc:spChg>
        <pc:spChg chg="mod">
          <ac:chgData name="Michael Berrios" userId="cd87f551-d9c6-4eda-bb30-16bb99c313ea" providerId="ADAL" clId="{8EB0F3A5-E6D9-4B75-A125-86792BD13A9A}" dt="2025-05-02T10:11:41.211" v="4516" actId="20577"/>
          <ac:spMkLst>
            <pc:docMk/>
            <pc:sldMk cId="3584346534" sldId="285"/>
            <ac:spMk id="4" creationId="{1CB29304-CE03-5915-8397-9251E7F0E01D}"/>
          </ac:spMkLst>
        </pc:spChg>
        <pc:picChg chg="del">
          <ac:chgData name="Michael Berrios" userId="cd87f551-d9c6-4eda-bb30-16bb99c313ea" providerId="ADAL" clId="{8EB0F3A5-E6D9-4B75-A125-86792BD13A9A}" dt="2025-05-02T10:12:04.663" v="4540" actId="478"/>
          <ac:picMkLst>
            <pc:docMk/>
            <pc:sldMk cId="3584346534" sldId="285"/>
            <ac:picMk id="6" creationId="{7C2AF9DA-0290-CFF9-08D9-1DF792C59392}"/>
          </ac:picMkLst>
        </pc:picChg>
        <pc:picChg chg="add del mod">
          <ac:chgData name="Michael Berrios" userId="cd87f551-d9c6-4eda-bb30-16bb99c313ea" providerId="ADAL" clId="{8EB0F3A5-E6D9-4B75-A125-86792BD13A9A}" dt="2025-05-03T09:05:50.041" v="6016" actId="478"/>
          <ac:picMkLst>
            <pc:docMk/>
            <pc:sldMk cId="3584346534" sldId="285"/>
            <ac:picMk id="7" creationId="{5669CC94-69BA-EF9B-300F-427A7A5ABCDB}"/>
          </ac:picMkLst>
        </pc:picChg>
        <pc:picChg chg="add mod modCrop">
          <ac:chgData name="Michael Berrios" userId="cd87f551-d9c6-4eda-bb30-16bb99c313ea" providerId="ADAL" clId="{8EB0F3A5-E6D9-4B75-A125-86792BD13A9A}" dt="2025-05-03T09:06:24.586" v="6026" actId="1076"/>
          <ac:picMkLst>
            <pc:docMk/>
            <pc:sldMk cId="3584346534" sldId="285"/>
            <ac:picMk id="11" creationId="{BD452A7B-78CD-D342-61DE-D66277B0A190}"/>
          </ac:picMkLst>
        </pc:picChg>
        <pc:picChg chg="del">
          <ac:chgData name="Michael Berrios" userId="cd87f551-d9c6-4eda-bb30-16bb99c313ea" providerId="ADAL" clId="{8EB0F3A5-E6D9-4B75-A125-86792BD13A9A}" dt="2025-05-02T10:12:06.801" v="4541" actId="478"/>
          <ac:picMkLst>
            <pc:docMk/>
            <pc:sldMk cId="3584346534" sldId="285"/>
            <ac:picMk id="12" creationId="{C7B78615-65EF-34EB-9268-691CE18840B2}"/>
          </ac:picMkLst>
        </pc:picChg>
        <pc:picChg chg="del">
          <ac:chgData name="Michael Berrios" userId="cd87f551-d9c6-4eda-bb30-16bb99c313ea" providerId="ADAL" clId="{8EB0F3A5-E6D9-4B75-A125-86792BD13A9A}" dt="2025-05-02T10:12:07.938" v="4542" actId="478"/>
          <ac:picMkLst>
            <pc:docMk/>
            <pc:sldMk cId="3584346534" sldId="285"/>
            <ac:picMk id="14" creationId="{8A63953C-AAF6-ADDD-26B6-666850365065}"/>
          </ac:picMkLst>
        </pc:picChg>
        <pc:picChg chg="add mod modCrop">
          <ac:chgData name="Michael Berrios" userId="cd87f551-d9c6-4eda-bb30-16bb99c313ea" providerId="ADAL" clId="{8EB0F3A5-E6D9-4B75-A125-86792BD13A9A}" dt="2025-05-03T09:06:18.982" v="6025" actId="1076"/>
          <ac:picMkLst>
            <pc:docMk/>
            <pc:sldMk cId="3584346534" sldId="285"/>
            <ac:picMk id="14" creationId="{A4D6FFB1-5C7D-8344-BB3C-949DF466BAA1}"/>
          </ac:picMkLst>
        </pc:picChg>
        <pc:cxnChg chg="del">
          <ac:chgData name="Michael Berrios" userId="cd87f551-d9c6-4eda-bb30-16bb99c313ea" providerId="ADAL" clId="{8EB0F3A5-E6D9-4B75-A125-86792BD13A9A}" dt="2025-05-02T10:12:13.429" v="4546" actId="478"/>
          <ac:cxnSpMkLst>
            <pc:docMk/>
            <pc:sldMk cId="3584346534" sldId="285"/>
            <ac:cxnSpMk id="8" creationId="{C9810B40-027E-0B90-7C14-1F0E4D82FC8C}"/>
          </ac:cxnSpMkLst>
        </pc:cxnChg>
        <pc:cxnChg chg="del">
          <ac:chgData name="Michael Berrios" userId="cd87f551-d9c6-4eda-bb30-16bb99c313ea" providerId="ADAL" clId="{8EB0F3A5-E6D9-4B75-A125-86792BD13A9A}" dt="2025-05-02T10:12:10.513" v="4544" actId="478"/>
          <ac:cxnSpMkLst>
            <pc:docMk/>
            <pc:sldMk cId="3584346534" sldId="285"/>
            <ac:cxnSpMk id="10" creationId="{FE8E6A57-51D1-32EF-AC7B-FC4D9FF32EF7}"/>
          </ac:cxnSpMkLst>
        </pc:cxnChg>
        <pc:cxnChg chg="add del mod">
          <ac:chgData name="Michael Berrios" userId="cd87f551-d9c6-4eda-bb30-16bb99c313ea" providerId="ADAL" clId="{8EB0F3A5-E6D9-4B75-A125-86792BD13A9A}" dt="2025-05-03T09:06:06.009" v="6022" actId="478"/>
          <ac:cxnSpMkLst>
            <pc:docMk/>
            <pc:sldMk cId="3584346534" sldId="285"/>
            <ac:cxnSpMk id="15" creationId="{D23E1982-DDCE-F2F6-2154-AD35E163A358}"/>
          </ac:cxnSpMkLst>
        </pc:cxnChg>
        <pc:cxnChg chg="del mod">
          <ac:chgData name="Michael Berrios" userId="cd87f551-d9c6-4eda-bb30-16bb99c313ea" providerId="ADAL" clId="{8EB0F3A5-E6D9-4B75-A125-86792BD13A9A}" dt="2025-05-02T10:12:09.269" v="4543" actId="478"/>
          <ac:cxnSpMkLst>
            <pc:docMk/>
            <pc:sldMk cId="3584346534" sldId="285"/>
            <ac:cxnSpMk id="16" creationId="{9F0CDB6D-1F1C-91A1-6F61-EF74D83E988D}"/>
          </ac:cxnSpMkLst>
        </pc:cxnChg>
        <pc:cxnChg chg="add">
          <ac:chgData name="Michael Berrios" userId="cd87f551-d9c6-4eda-bb30-16bb99c313ea" providerId="ADAL" clId="{8EB0F3A5-E6D9-4B75-A125-86792BD13A9A}" dt="2025-05-03T09:06:33.821" v="6027" actId="11529"/>
          <ac:cxnSpMkLst>
            <pc:docMk/>
            <pc:sldMk cId="3584346534" sldId="285"/>
            <ac:cxnSpMk id="17" creationId="{9E3F4F37-1CB1-E265-F4BD-BE85C08775B4}"/>
          </ac:cxnSpMkLst>
        </pc:cxnChg>
        <pc:cxnChg chg="add">
          <ac:chgData name="Michael Berrios" userId="cd87f551-d9c6-4eda-bb30-16bb99c313ea" providerId="ADAL" clId="{8EB0F3A5-E6D9-4B75-A125-86792BD13A9A}" dt="2025-05-03T09:06:43.473" v="6028" actId="11529"/>
          <ac:cxnSpMkLst>
            <pc:docMk/>
            <pc:sldMk cId="3584346534" sldId="285"/>
            <ac:cxnSpMk id="19" creationId="{F35C01EE-C739-88AE-2238-E5C7713F7CB0}"/>
          </ac:cxnSpMkLst>
        </pc:cxnChg>
        <pc:cxnChg chg="add">
          <ac:chgData name="Michael Berrios" userId="cd87f551-d9c6-4eda-bb30-16bb99c313ea" providerId="ADAL" clId="{8EB0F3A5-E6D9-4B75-A125-86792BD13A9A}" dt="2025-05-03T09:06:50.259" v="6029" actId="11529"/>
          <ac:cxnSpMkLst>
            <pc:docMk/>
            <pc:sldMk cId="3584346534" sldId="285"/>
            <ac:cxnSpMk id="21" creationId="{BF13799F-2D8E-002A-EE92-9778F397558C}"/>
          </ac:cxnSpMkLst>
        </pc:cxnChg>
      </pc:sldChg>
      <pc:sldChg chg="addSp modSp add mod ord modAnim">
        <pc:chgData name="Michael Berrios" userId="cd87f551-d9c6-4eda-bb30-16bb99c313ea" providerId="ADAL" clId="{8EB0F3A5-E6D9-4B75-A125-86792BD13A9A}" dt="2025-05-02T10:16:17.144" v="4622"/>
        <pc:sldMkLst>
          <pc:docMk/>
          <pc:sldMk cId="2146018285" sldId="286"/>
        </pc:sldMkLst>
        <pc:spChg chg="mod">
          <ac:chgData name="Michael Berrios" userId="cd87f551-d9c6-4eda-bb30-16bb99c313ea" providerId="ADAL" clId="{8EB0F3A5-E6D9-4B75-A125-86792BD13A9A}" dt="2025-05-02T10:15:17.731" v="4608" actId="20577"/>
          <ac:spMkLst>
            <pc:docMk/>
            <pc:sldMk cId="2146018285" sldId="286"/>
            <ac:spMk id="3" creationId="{2301212C-17DB-5840-F9E1-B7585D7143B8}"/>
          </ac:spMkLst>
        </pc:spChg>
        <pc:spChg chg="mod">
          <ac:chgData name="Michael Berrios" userId="cd87f551-d9c6-4eda-bb30-16bb99c313ea" providerId="ADAL" clId="{8EB0F3A5-E6D9-4B75-A125-86792BD13A9A}" dt="2025-05-02T10:15:14.882" v="4602" actId="20577"/>
          <ac:spMkLst>
            <pc:docMk/>
            <pc:sldMk cId="2146018285" sldId="286"/>
            <ac:spMk id="4" creationId="{E287B62E-471E-C904-5862-8E4819A0796A}"/>
          </ac:spMkLst>
        </pc:spChg>
        <pc:picChg chg="mod">
          <ac:chgData name="Michael Berrios" userId="cd87f551-d9c6-4eda-bb30-16bb99c313ea" providerId="ADAL" clId="{8EB0F3A5-E6D9-4B75-A125-86792BD13A9A}" dt="2025-05-02T10:15:40.377" v="4616" actId="1076"/>
          <ac:picMkLst>
            <pc:docMk/>
            <pc:sldMk cId="2146018285" sldId="286"/>
            <ac:picMk id="6" creationId="{98B892E6-636F-DDDD-CE02-9670F926A7C6}"/>
          </ac:picMkLst>
        </pc:picChg>
        <pc:picChg chg="add mod">
          <ac:chgData name="Michael Berrios" userId="cd87f551-d9c6-4eda-bb30-16bb99c313ea" providerId="ADAL" clId="{8EB0F3A5-E6D9-4B75-A125-86792BD13A9A}" dt="2025-05-02T10:15:31.862" v="4613" actId="1076"/>
          <ac:picMkLst>
            <pc:docMk/>
            <pc:sldMk cId="2146018285" sldId="286"/>
            <ac:picMk id="7" creationId="{91814346-E0C2-432E-0863-63636F3EAE39}"/>
          </ac:picMkLst>
        </pc:picChg>
        <pc:cxnChg chg="add">
          <ac:chgData name="Michael Berrios" userId="cd87f551-d9c6-4eda-bb30-16bb99c313ea" providerId="ADAL" clId="{8EB0F3A5-E6D9-4B75-A125-86792BD13A9A}" dt="2025-05-02T10:15:49.323" v="4617" actId="11529"/>
          <ac:cxnSpMkLst>
            <pc:docMk/>
            <pc:sldMk cId="2146018285" sldId="286"/>
            <ac:cxnSpMk id="9" creationId="{05989114-A5C6-24CD-2E62-0089C9C39AE7}"/>
          </ac:cxnSpMkLst>
        </pc:cxnChg>
      </pc:sldChg>
      <pc:sldChg chg="addSp delSp modSp new mod delAnim modAnim">
        <pc:chgData name="Michael Berrios" userId="cd87f551-d9c6-4eda-bb30-16bb99c313ea" providerId="ADAL" clId="{8EB0F3A5-E6D9-4B75-A125-86792BD13A9A}" dt="2025-05-03T09:24:38.616" v="6086"/>
        <pc:sldMkLst>
          <pc:docMk/>
          <pc:sldMk cId="163904240" sldId="287"/>
        </pc:sldMkLst>
        <pc:spChg chg="mod">
          <ac:chgData name="Michael Berrios" userId="cd87f551-d9c6-4eda-bb30-16bb99c313ea" providerId="ADAL" clId="{8EB0F3A5-E6D9-4B75-A125-86792BD13A9A}" dt="2025-05-03T09:19:16.059" v="6057" actId="404"/>
          <ac:spMkLst>
            <pc:docMk/>
            <pc:sldMk cId="163904240" sldId="287"/>
            <ac:spMk id="3" creationId="{06593419-7543-F64B-8399-E3DD992FA5F7}"/>
          </ac:spMkLst>
        </pc:spChg>
        <pc:spChg chg="mod">
          <ac:chgData name="Michael Berrios" userId="cd87f551-d9c6-4eda-bb30-16bb99c313ea" providerId="ADAL" clId="{8EB0F3A5-E6D9-4B75-A125-86792BD13A9A}" dt="2025-05-02T10:18:15.315" v="4751" actId="20577"/>
          <ac:spMkLst>
            <pc:docMk/>
            <pc:sldMk cId="163904240" sldId="287"/>
            <ac:spMk id="4" creationId="{12E3C3D0-CF36-87F6-0A7E-81B4E6F485D3}"/>
          </ac:spMkLst>
        </pc:spChg>
        <pc:picChg chg="add mod">
          <ac:chgData name="Michael Berrios" userId="cd87f551-d9c6-4eda-bb30-16bb99c313ea" providerId="ADAL" clId="{8EB0F3A5-E6D9-4B75-A125-86792BD13A9A}" dt="2025-05-03T09:24:01.047" v="6082" actId="14100"/>
          <ac:picMkLst>
            <pc:docMk/>
            <pc:sldMk cId="163904240" sldId="287"/>
            <ac:picMk id="6" creationId="{C6DCD1D5-DF81-3B83-7535-CA2837001B2D}"/>
          </ac:picMkLst>
        </pc:picChg>
        <pc:picChg chg="add mod modCrop">
          <ac:chgData name="Michael Berrios" userId="cd87f551-d9c6-4eda-bb30-16bb99c313ea" providerId="ADAL" clId="{8EB0F3A5-E6D9-4B75-A125-86792BD13A9A}" dt="2025-05-03T09:23:23.292" v="6074" actId="1076"/>
          <ac:picMkLst>
            <pc:docMk/>
            <pc:sldMk cId="163904240" sldId="287"/>
            <ac:picMk id="7" creationId="{6B8673A7-03F7-756D-9316-7A32D1A3EFF9}"/>
          </ac:picMkLst>
        </pc:picChg>
        <pc:picChg chg="add del mod">
          <ac:chgData name="Michael Berrios" userId="cd87f551-d9c6-4eda-bb30-16bb99c313ea" providerId="ADAL" clId="{8EB0F3A5-E6D9-4B75-A125-86792BD13A9A}" dt="2025-05-03T09:19:08.392" v="6053" actId="478"/>
          <ac:picMkLst>
            <pc:docMk/>
            <pc:sldMk cId="163904240" sldId="287"/>
            <ac:picMk id="8" creationId="{1ACDDF10-65F2-90B2-3BA2-6AFC92BC01BF}"/>
          </ac:picMkLst>
        </pc:picChg>
        <pc:picChg chg="add mod">
          <ac:chgData name="Michael Berrios" userId="cd87f551-d9c6-4eda-bb30-16bb99c313ea" providerId="ADAL" clId="{8EB0F3A5-E6D9-4B75-A125-86792BD13A9A}" dt="2025-05-03T09:23:27.556" v="6076" actId="14100"/>
          <ac:picMkLst>
            <pc:docMk/>
            <pc:sldMk cId="163904240" sldId="287"/>
            <ac:picMk id="10" creationId="{85C86B5B-3CD2-39D5-674F-A412CEEF6855}"/>
          </ac:picMkLst>
        </pc:picChg>
        <pc:cxnChg chg="add del mod ord">
          <ac:chgData name="Michael Berrios" userId="cd87f551-d9c6-4eda-bb30-16bb99c313ea" providerId="ADAL" clId="{8EB0F3A5-E6D9-4B75-A125-86792BD13A9A}" dt="2025-05-03T09:23:52.348" v="6080" actId="478"/>
          <ac:cxnSpMkLst>
            <pc:docMk/>
            <pc:sldMk cId="163904240" sldId="287"/>
            <ac:cxnSpMk id="12" creationId="{FC7AD282-90E1-F860-120A-79FCC0634551}"/>
          </ac:cxnSpMkLst>
        </pc:cxnChg>
        <pc:cxnChg chg="add mod">
          <ac:chgData name="Michael Berrios" userId="cd87f551-d9c6-4eda-bb30-16bb99c313ea" providerId="ADAL" clId="{8EB0F3A5-E6D9-4B75-A125-86792BD13A9A}" dt="2025-05-03T09:24:27.159" v="6085" actId="14100"/>
          <ac:cxnSpMkLst>
            <pc:docMk/>
            <pc:sldMk cId="163904240" sldId="287"/>
            <ac:cxnSpMk id="14" creationId="{6A54CE36-93DF-61E0-2466-A020BDC3E008}"/>
          </ac:cxnSpMkLst>
        </pc:cxnChg>
      </pc:sldChg>
      <pc:sldChg chg="addSp delSp modSp add mod ord addAnim delAnim modAnim">
        <pc:chgData name="Michael Berrios" userId="cd87f551-d9c6-4eda-bb30-16bb99c313ea" providerId="ADAL" clId="{8EB0F3A5-E6D9-4B75-A125-86792BD13A9A}" dt="2025-05-02T10:22:43.750" v="4869" actId="1076"/>
        <pc:sldMkLst>
          <pc:docMk/>
          <pc:sldMk cId="4289224661" sldId="288"/>
        </pc:sldMkLst>
        <pc:spChg chg="mod">
          <ac:chgData name="Michael Berrios" userId="cd87f551-d9c6-4eda-bb30-16bb99c313ea" providerId="ADAL" clId="{8EB0F3A5-E6D9-4B75-A125-86792BD13A9A}" dt="2025-05-02T10:22:40.434" v="4867" actId="15"/>
          <ac:spMkLst>
            <pc:docMk/>
            <pc:sldMk cId="4289224661" sldId="288"/>
            <ac:spMk id="3" creationId="{939FB789-8B6D-A23D-1AC3-D337DD328E7F}"/>
          </ac:spMkLst>
        </pc:spChg>
        <pc:spChg chg="mod">
          <ac:chgData name="Michael Berrios" userId="cd87f551-d9c6-4eda-bb30-16bb99c313ea" providerId="ADAL" clId="{8EB0F3A5-E6D9-4B75-A125-86792BD13A9A}" dt="2025-05-02T10:20:47.029" v="4806" actId="20577"/>
          <ac:spMkLst>
            <pc:docMk/>
            <pc:sldMk cId="4289224661" sldId="288"/>
            <ac:spMk id="4" creationId="{8869E94A-A003-30B9-F42A-6A53F0ED8718}"/>
          </ac:spMkLst>
        </pc:spChg>
        <pc:picChg chg="add mod">
          <ac:chgData name="Michael Berrios" userId="cd87f551-d9c6-4eda-bb30-16bb99c313ea" providerId="ADAL" clId="{8EB0F3A5-E6D9-4B75-A125-86792BD13A9A}" dt="2025-05-02T10:22:42.665" v="4868" actId="1076"/>
          <ac:picMkLst>
            <pc:docMk/>
            <pc:sldMk cId="4289224661" sldId="288"/>
            <ac:picMk id="5" creationId="{BB47823C-3735-C254-B460-4468B2E976C7}"/>
          </ac:picMkLst>
        </pc:picChg>
        <pc:picChg chg="add del">
          <ac:chgData name="Michael Berrios" userId="cd87f551-d9c6-4eda-bb30-16bb99c313ea" providerId="ADAL" clId="{8EB0F3A5-E6D9-4B75-A125-86792BD13A9A}" dt="2025-05-02T10:21:40.747" v="4845" actId="478"/>
          <ac:picMkLst>
            <pc:docMk/>
            <pc:sldMk cId="4289224661" sldId="288"/>
            <ac:picMk id="6" creationId="{1815F5BF-B126-1DEE-A7C0-8EEBC36FBB0C}"/>
          </ac:picMkLst>
        </pc:picChg>
        <pc:picChg chg="add del">
          <ac:chgData name="Michael Berrios" userId="cd87f551-d9c6-4eda-bb30-16bb99c313ea" providerId="ADAL" clId="{8EB0F3A5-E6D9-4B75-A125-86792BD13A9A}" dt="2025-05-02T10:21:38.773" v="4843" actId="478"/>
          <ac:picMkLst>
            <pc:docMk/>
            <pc:sldMk cId="4289224661" sldId="288"/>
            <ac:picMk id="7" creationId="{C8E67791-C87C-CEEF-E145-8E50A4EB8AF5}"/>
          </ac:picMkLst>
        </pc:picChg>
        <pc:picChg chg="add mod">
          <ac:chgData name="Michael Berrios" userId="cd87f551-d9c6-4eda-bb30-16bb99c313ea" providerId="ADAL" clId="{8EB0F3A5-E6D9-4B75-A125-86792BD13A9A}" dt="2025-05-02T10:22:43.750" v="4869" actId="1076"/>
          <ac:picMkLst>
            <pc:docMk/>
            <pc:sldMk cId="4289224661" sldId="288"/>
            <ac:picMk id="10" creationId="{5D0B5C65-A5B5-F8F7-5D91-359570F63051}"/>
          </ac:picMkLst>
        </pc:picChg>
        <pc:cxnChg chg="add del">
          <ac:chgData name="Michael Berrios" userId="cd87f551-d9c6-4eda-bb30-16bb99c313ea" providerId="ADAL" clId="{8EB0F3A5-E6D9-4B75-A125-86792BD13A9A}" dt="2025-05-02T10:21:40.107" v="4844" actId="478"/>
          <ac:cxnSpMkLst>
            <pc:docMk/>
            <pc:sldMk cId="4289224661" sldId="288"/>
            <ac:cxnSpMk id="9" creationId="{02405011-4CBE-F742-F7A5-1620F2F4C048}"/>
          </ac:cxnSpMkLst>
        </pc:cxnChg>
      </pc:sldChg>
      <pc:sldChg chg="addSp delSp modSp new mod addAnim delAnim modAnim">
        <pc:chgData name="Michael Berrios" userId="cd87f551-d9c6-4eda-bb30-16bb99c313ea" providerId="ADAL" clId="{8EB0F3A5-E6D9-4B75-A125-86792BD13A9A}" dt="2025-05-02T10:43:54.427" v="5785"/>
        <pc:sldMkLst>
          <pc:docMk/>
          <pc:sldMk cId="901999732" sldId="289"/>
        </pc:sldMkLst>
        <pc:spChg chg="mod">
          <ac:chgData name="Michael Berrios" userId="cd87f551-d9c6-4eda-bb30-16bb99c313ea" providerId="ADAL" clId="{8EB0F3A5-E6D9-4B75-A125-86792BD13A9A}" dt="2025-05-02T10:25:59.505" v="5170" actId="20577"/>
          <ac:spMkLst>
            <pc:docMk/>
            <pc:sldMk cId="901999732" sldId="289"/>
            <ac:spMk id="3" creationId="{9A0942B2-A6A5-E222-CAF0-FACA6BDDBA65}"/>
          </ac:spMkLst>
        </pc:spChg>
        <pc:spChg chg="mod">
          <ac:chgData name="Michael Berrios" userId="cd87f551-d9c6-4eda-bb30-16bb99c313ea" providerId="ADAL" clId="{8EB0F3A5-E6D9-4B75-A125-86792BD13A9A}" dt="2025-05-02T10:25:34.411" v="5131" actId="6549"/>
          <ac:spMkLst>
            <pc:docMk/>
            <pc:sldMk cId="901999732" sldId="289"/>
            <ac:spMk id="4" creationId="{7DFC9F16-5091-7BA3-9BB8-47C3784B57F3}"/>
          </ac:spMkLst>
        </pc:spChg>
        <pc:picChg chg="add del mod">
          <ac:chgData name="Michael Berrios" userId="cd87f551-d9c6-4eda-bb30-16bb99c313ea" providerId="ADAL" clId="{8EB0F3A5-E6D9-4B75-A125-86792BD13A9A}" dt="2025-05-02T10:42:43.990" v="5772" actId="21"/>
          <ac:picMkLst>
            <pc:docMk/>
            <pc:sldMk cId="901999732" sldId="289"/>
            <ac:picMk id="6" creationId="{EBA275A1-13B0-6EDB-150A-4E058245E98D}"/>
          </ac:picMkLst>
        </pc:picChg>
        <pc:picChg chg="add mod">
          <ac:chgData name="Michael Berrios" userId="cd87f551-d9c6-4eda-bb30-16bb99c313ea" providerId="ADAL" clId="{8EB0F3A5-E6D9-4B75-A125-86792BD13A9A}" dt="2025-05-02T10:26:47.987" v="5178" actId="692"/>
          <ac:picMkLst>
            <pc:docMk/>
            <pc:sldMk cId="901999732" sldId="289"/>
            <ac:picMk id="13" creationId="{313619C0-DF8E-94BB-53B6-CAFFF6E52DD6}"/>
          </ac:picMkLst>
        </pc:picChg>
        <pc:cxnChg chg="add mod">
          <ac:chgData name="Michael Berrios" userId="cd87f551-d9c6-4eda-bb30-16bb99c313ea" providerId="ADAL" clId="{8EB0F3A5-E6D9-4B75-A125-86792BD13A9A}" dt="2025-05-02T10:25:55.270" v="5164" actId="14100"/>
          <ac:cxnSpMkLst>
            <pc:docMk/>
            <pc:sldMk cId="901999732" sldId="289"/>
            <ac:cxnSpMk id="8" creationId="{0297EF73-5F79-4B7F-3C66-D28FB05C9071}"/>
          </ac:cxnSpMkLst>
        </pc:cxnChg>
        <pc:cxnChg chg="add">
          <ac:chgData name="Michael Berrios" userId="cd87f551-d9c6-4eda-bb30-16bb99c313ea" providerId="ADAL" clId="{8EB0F3A5-E6D9-4B75-A125-86792BD13A9A}" dt="2025-05-02T10:27:00.182" v="5179" actId="11529"/>
          <ac:cxnSpMkLst>
            <pc:docMk/>
            <pc:sldMk cId="901999732" sldId="289"/>
            <ac:cxnSpMk id="15" creationId="{7BED07D7-FAFD-5192-FA9D-A9D57015A93F}"/>
          </ac:cxnSpMkLst>
        </pc:cxnChg>
      </pc:sldChg>
      <pc:sldChg chg="modSp new del mod">
        <pc:chgData name="Michael Berrios" userId="cd87f551-d9c6-4eda-bb30-16bb99c313ea" providerId="ADAL" clId="{8EB0F3A5-E6D9-4B75-A125-86792BD13A9A}" dt="2025-05-02T10:25:28.536" v="5130" actId="47"/>
        <pc:sldMkLst>
          <pc:docMk/>
          <pc:sldMk cId="75334243" sldId="290"/>
        </pc:sldMkLst>
        <pc:spChg chg="mod">
          <ac:chgData name="Michael Berrios" userId="cd87f551-d9c6-4eda-bb30-16bb99c313ea" providerId="ADAL" clId="{8EB0F3A5-E6D9-4B75-A125-86792BD13A9A}" dt="2025-05-02T10:24:38.652" v="5129" actId="5793"/>
          <ac:spMkLst>
            <pc:docMk/>
            <pc:sldMk cId="75334243" sldId="290"/>
            <ac:spMk id="3" creationId="{F1070A3F-0229-6FEF-00A9-A6E09103852F}"/>
          </ac:spMkLst>
        </pc:spChg>
        <pc:spChg chg="mod">
          <ac:chgData name="Michael Berrios" userId="cd87f551-d9c6-4eda-bb30-16bb99c313ea" providerId="ADAL" clId="{8EB0F3A5-E6D9-4B75-A125-86792BD13A9A}" dt="2025-05-02T10:24:19.147" v="5025" actId="20577"/>
          <ac:spMkLst>
            <pc:docMk/>
            <pc:sldMk cId="75334243" sldId="290"/>
            <ac:spMk id="4" creationId="{CD3A49F2-7851-43EC-7561-932138051321}"/>
          </ac:spMkLst>
        </pc:spChg>
      </pc:sldChg>
      <pc:sldChg chg="modSp new mod">
        <pc:chgData name="Michael Berrios" userId="cd87f551-d9c6-4eda-bb30-16bb99c313ea" providerId="ADAL" clId="{8EB0F3A5-E6D9-4B75-A125-86792BD13A9A}" dt="2025-05-02T10:32:53.899" v="5579" actId="20577"/>
        <pc:sldMkLst>
          <pc:docMk/>
          <pc:sldMk cId="1397296810" sldId="290"/>
        </pc:sldMkLst>
        <pc:spChg chg="mod">
          <ac:chgData name="Michael Berrios" userId="cd87f551-d9c6-4eda-bb30-16bb99c313ea" providerId="ADAL" clId="{8EB0F3A5-E6D9-4B75-A125-86792BD13A9A}" dt="2025-05-02T10:32:53.899" v="5579" actId="20577"/>
          <ac:spMkLst>
            <pc:docMk/>
            <pc:sldMk cId="1397296810" sldId="290"/>
            <ac:spMk id="3" creationId="{15933652-FBCA-57CA-9CD0-29F41E3D210C}"/>
          </ac:spMkLst>
        </pc:spChg>
        <pc:spChg chg="mod">
          <ac:chgData name="Michael Berrios" userId="cd87f551-d9c6-4eda-bb30-16bb99c313ea" providerId="ADAL" clId="{8EB0F3A5-E6D9-4B75-A125-86792BD13A9A}" dt="2025-05-02T10:28:43.010" v="5335" actId="20577"/>
          <ac:spMkLst>
            <pc:docMk/>
            <pc:sldMk cId="1397296810" sldId="290"/>
            <ac:spMk id="4" creationId="{55D79AA8-F586-B4C1-44E6-43C52DD6D6A4}"/>
          </ac:spMkLst>
        </pc:spChg>
      </pc:sldChg>
      <pc:sldChg chg="addSp delSp modSp add modAnim">
        <pc:chgData name="Michael Berrios" userId="cd87f551-d9c6-4eda-bb30-16bb99c313ea" providerId="ADAL" clId="{8EB0F3A5-E6D9-4B75-A125-86792BD13A9A}" dt="2025-05-03T10:09:11.035" v="6119" actId="1076"/>
        <pc:sldMkLst>
          <pc:docMk/>
          <pc:sldMk cId="622183220" sldId="291"/>
        </pc:sldMkLst>
        <pc:spChg chg="mod">
          <ac:chgData name="Michael Berrios" userId="cd87f551-d9c6-4eda-bb30-16bb99c313ea" providerId="ADAL" clId="{8EB0F3A5-E6D9-4B75-A125-86792BD13A9A}" dt="2025-05-02T10:34:47.689" v="5709" actId="1076"/>
          <ac:spMkLst>
            <pc:docMk/>
            <pc:sldMk cId="622183220" sldId="291"/>
            <ac:spMk id="3" creationId="{273399EF-2D15-2B2A-75EC-897DFF0A9208}"/>
          </ac:spMkLst>
        </pc:spChg>
        <pc:picChg chg="del">
          <ac:chgData name="Michael Berrios" userId="cd87f551-d9c6-4eda-bb30-16bb99c313ea" providerId="ADAL" clId="{8EB0F3A5-E6D9-4B75-A125-86792BD13A9A}" dt="2025-05-02T10:33:21.524" v="5581" actId="478"/>
          <ac:picMkLst>
            <pc:docMk/>
            <pc:sldMk cId="622183220" sldId="291"/>
            <ac:picMk id="4100" creationId="{26ECFD79-662C-F98D-5E4B-1F168B1A6E9A}"/>
          </ac:picMkLst>
        </pc:picChg>
        <pc:picChg chg="del">
          <ac:chgData name="Michael Berrios" userId="cd87f551-d9c6-4eda-bb30-16bb99c313ea" providerId="ADAL" clId="{8EB0F3A5-E6D9-4B75-A125-86792BD13A9A}" dt="2025-05-02T10:33:21.524" v="5581" actId="478"/>
          <ac:picMkLst>
            <pc:docMk/>
            <pc:sldMk cId="622183220" sldId="291"/>
            <ac:picMk id="4102" creationId="{E5BD901C-EBF0-77B0-CB5D-D490887ACE6D}"/>
          </ac:picMkLst>
        </pc:picChg>
        <pc:picChg chg="del">
          <ac:chgData name="Michael Berrios" userId="cd87f551-d9c6-4eda-bb30-16bb99c313ea" providerId="ADAL" clId="{8EB0F3A5-E6D9-4B75-A125-86792BD13A9A}" dt="2025-05-02T10:33:21.524" v="5581" actId="478"/>
          <ac:picMkLst>
            <pc:docMk/>
            <pc:sldMk cId="622183220" sldId="291"/>
            <ac:picMk id="4104" creationId="{BAA0A52F-CD40-D329-10CB-07F98BC19210}"/>
          </ac:picMkLst>
        </pc:picChg>
        <pc:picChg chg="add">
          <ac:chgData name="Michael Berrios" userId="cd87f551-d9c6-4eda-bb30-16bb99c313ea" providerId="ADAL" clId="{8EB0F3A5-E6D9-4B75-A125-86792BD13A9A}" dt="2025-05-02T10:34:16.279" v="5706"/>
          <ac:picMkLst>
            <pc:docMk/>
            <pc:sldMk cId="622183220" sldId="291"/>
            <ac:picMk id="6146" creationId="{EDAA42F9-858E-2BDC-5E86-AC04CD210CAF}"/>
          </ac:picMkLst>
        </pc:picChg>
        <pc:picChg chg="add mod">
          <ac:chgData name="Michael Berrios" userId="cd87f551-d9c6-4eda-bb30-16bb99c313ea" providerId="ADAL" clId="{8EB0F3A5-E6D9-4B75-A125-86792BD13A9A}" dt="2025-05-03T10:09:11.035" v="6119" actId="1076"/>
          <ac:picMkLst>
            <pc:docMk/>
            <pc:sldMk cId="622183220" sldId="291"/>
            <ac:picMk id="6148" creationId="{A25E96B0-51A6-1534-9EC4-B6E137A93365}"/>
          </ac:picMkLst>
        </pc:picChg>
      </pc:sldChg>
      <pc:sldChg chg="addSp modSp add mod">
        <pc:chgData name="Michael Berrios" userId="cd87f551-d9c6-4eda-bb30-16bb99c313ea" providerId="ADAL" clId="{8EB0F3A5-E6D9-4B75-A125-86792BD13A9A}" dt="2025-05-02T10:36:38.027" v="5762" actId="1076"/>
        <pc:sldMkLst>
          <pc:docMk/>
          <pc:sldMk cId="2612920491" sldId="292"/>
        </pc:sldMkLst>
        <pc:spChg chg="mod">
          <ac:chgData name="Michael Berrios" userId="cd87f551-d9c6-4eda-bb30-16bb99c313ea" providerId="ADAL" clId="{8EB0F3A5-E6D9-4B75-A125-86792BD13A9A}" dt="2025-05-02T10:35:36.411" v="5757" actId="20577"/>
          <ac:spMkLst>
            <pc:docMk/>
            <pc:sldMk cId="2612920491" sldId="292"/>
            <ac:spMk id="6" creationId="{8FA8331D-46C4-2997-6B05-20A62F602BD3}"/>
          </ac:spMkLst>
        </pc:spChg>
        <pc:picChg chg="add mod">
          <ac:chgData name="Michael Berrios" userId="cd87f551-d9c6-4eda-bb30-16bb99c313ea" providerId="ADAL" clId="{8EB0F3A5-E6D9-4B75-A125-86792BD13A9A}" dt="2025-05-02T10:36:38.027" v="5762" actId="1076"/>
          <ac:picMkLst>
            <pc:docMk/>
            <pc:sldMk cId="2612920491" sldId="292"/>
            <ac:picMk id="7170" creationId="{C0096208-1EF5-A52A-4339-3D73DB4620A3}"/>
          </ac:picMkLst>
        </pc:picChg>
      </pc:sldChg>
      <pc:sldChg chg="new del">
        <pc:chgData name="Michael Berrios" userId="cd87f551-d9c6-4eda-bb30-16bb99c313ea" providerId="ADAL" clId="{8EB0F3A5-E6D9-4B75-A125-86792BD13A9A}" dt="2025-05-02T10:35:13.561" v="5715" actId="680"/>
        <pc:sldMkLst>
          <pc:docMk/>
          <pc:sldMk cId="3968884688" sldId="292"/>
        </pc:sldMkLst>
      </pc:sldChg>
      <pc:sldMasterChg chg="modSldLayout">
        <pc:chgData name="Michael Berrios" userId="cd87f551-d9c6-4eda-bb30-16bb99c313ea" providerId="ADAL" clId="{8EB0F3A5-E6D9-4B75-A125-86792BD13A9A}" dt="2025-05-02T06:30:27.034" v="199" actId="207"/>
        <pc:sldMasterMkLst>
          <pc:docMk/>
          <pc:sldMasterMk cId="1699808712" sldId="2147483664"/>
        </pc:sldMasterMkLst>
        <pc:sldLayoutChg chg="addSp delSp modSp mod">
          <pc:chgData name="Michael Berrios" userId="cd87f551-d9c6-4eda-bb30-16bb99c313ea" providerId="ADAL" clId="{8EB0F3A5-E6D9-4B75-A125-86792BD13A9A}" dt="2025-05-02T06:30:27.034" v="199" actId="207"/>
          <pc:sldLayoutMkLst>
            <pc:docMk/>
            <pc:sldMasterMk cId="1699808712" sldId="2147483664"/>
            <pc:sldLayoutMk cId="2443357746" sldId="2147483665"/>
          </pc:sldLayoutMkLst>
          <pc:spChg chg="add del mod">
            <ac:chgData name="Michael Berrios" userId="cd87f551-d9c6-4eda-bb30-16bb99c313ea" providerId="ADAL" clId="{8EB0F3A5-E6D9-4B75-A125-86792BD13A9A}" dt="2025-05-02T06:29:47.891" v="198" actId="14826"/>
            <ac:spMkLst>
              <pc:docMk/>
              <pc:sldMasterMk cId="1699808712" sldId="2147483664"/>
              <pc:sldLayoutMk cId="2443357746" sldId="2147483665"/>
              <ac:spMk id="2" creationId="{FB0EBB52-0E64-2687-7BBC-09C81408234B}"/>
            </ac:spMkLst>
          </pc:spChg>
          <pc:spChg chg="mod">
            <ac:chgData name="Michael Berrios" userId="cd87f551-d9c6-4eda-bb30-16bb99c313ea" providerId="ADAL" clId="{8EB0F3A5-E6D9-4B75-A125-86792BD13A9A}" dt="2025-05-02T06:30:27.034" v="199" actId="207"/>
            <ac:spMkLst>
              <pc:docMk/>
              <pc:sldMasterMk cId="1699808712" sldId="2147483664"/>
              <pc:sldLayoutMk cId="2443357746" sldId="2147483665"/>
              <ac:spMk id="9" creationId="{26F887FA-537A-814D-A61F-4377E6C2AC8D}"/>
            </ac:spMkLst>
          </pc:spChg>
          <pc:picChg chg="mod">
            <ac:chgData name="Michael Berrios" userId="cd87f551-d9c6-4eda-bb30-16bb99c313ea" providerId="ADAL" clId="{8EB0F3A5-E6D9-4B75-A125-86792BD13A9A}" dt="2025-05-02T06:29:47.891" v="198" actId="14826"/>
            <ac:picMkLst>
              <pc:docMk/>
              <pc:sldMasterMk cId="1699808712" sldId="2147483664"/>
              <pc:sldLayoutMk cId="2443357746" sldId="2147483665"/>
              <ac:picMk id="27" creationId="{664579E1-A61A-2243-BC5A-8231C8F91967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F60EF-C37D-4D44-90AD-6140AB570E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6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ource-code-code-programming-c-583537/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64579E1-A61A-2243-BC5A-8231C8F919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394" r="7394"/>
          <a:stretch/>
        </p:blipFill>
        <p:spPr>
          <a:xfrm>
            <a:off x="-1" y="0"/>
            <a:ext cx="10363201" cy="6878953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88318" y="4369315"/>
            <a:ext cx="7008005" cy="40011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lIns="274320" bIns="45720" anchor="ctr" anchorCtr="0">
            <a:sp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0388744-69EF-D44B-97D2-6D2F60890F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8318" y="4880935"/>
            <a:ext cx="7008005" cy="43088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lIns="274320" bIns="45720" anchor="ctr" anchorCtr="0">
            <a:spAutoFit/>
          </a:bodyPr>
          <a:lstStyle>
            <a:lvl1pPr marL="0" indent="0">
              <a:buNone/>
              <a:defRPr sz="2200" b="0"/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F887FA-537A-814D-A61F-4377E6C2A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8317" y="1518023"/>
            <a:ext cx="7008005" cy="2713837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182880" algn="l">
              <a:defRPr sz="55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63B3BD3-FFCD-2847-A680-FC79E81D1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085" y="984154"/>
            <a:ext cx="3607765" cy="4525843"/>
          </a:xfrm>
          <a:prstGeom prst="rect">
            <a:avLst/>
          </a:prstGeom>
        </p:spPr>
        <p:txBody>
          <a:bodyPr/>
          <a:lstStyle>
            <a:lvl1pPr algn="l">
              <a:defRPr sz="4267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Main Header</a:t>
            </a:r>
          </a:p>
        </p:txBody>
      </p:sp>
    </p:spTree>
    <p:extLst>
      <p:ext uri="{BB962C8B-B14F-4D97-AF65-F5344CB8AC3E}">
        <p14:creationId xmlns:p14="http://schemas.microsoft.com/office/powerpoint/2010/main" val="27720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D7795-12BD-2D42-B73A-5BFF0F917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085" y="958452"/>
            <a:ext cx="10355658" cy="696384"/>
          </a:xfrm>
          <a:prstGeom prst="rect">
            <a:avLst/>
          </a:prstGeom>
        </p:spPr>
        <p:txBody>
          <a:bodyPr/>
          <a:lstStyle>
            <a:lvl1pPr algn="l">
              <a:defRPr sz="3733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241982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10443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105773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9BD4C-94EB-2343-8337-134562E291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584" y="862676"/>
            <a:ext cx="3471333" cy="803182"/>
          </a:xfrm>
          <a:prstGeom prst="rect">
            <a:avLst/>
          </a:prstGeom>
        </p:spPr>
        <p:txBody>
          <a:bodyPr/>
          <a:lstStyle>
            <a:lvl1pPr algn="l">
              <a:defRPr sz="4267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67610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C0E3C-2123-DD4D-931C-F62C3737E6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085" y="3987798"/>
            <a:ext cx="11589952" cy="1524000"/>
          </a:xfrm>
          <a:prstGeom prst="rect">
            <a:avLst/>
          </a:prstGeom>
        </p:spPr>
        <p:txBody>
          <a:bodyPr/>
          <a:lstStyle>
            <a:lvl1pPr algn="l">
              <a:defRPr sz="5330" b="1" i="0" baseline="0"/>
            </a:lvl1pPr>
          </a:lstStyle>
          <a:p>
            <a:r>
              <a:rPr lang="en-US" dirty="0"/>
              <a:t>Click to add Transition Title</a:t>
            </a:r>
          </a:p>
        </p:txBody>
      </p:sp>
    </p:spTree>
    <p:extLst>
      <p:ext uri="{BB962C8B-B14F-4D97-AF65-F5344CB8AC3E}">
        <p14:creationId xmlns:p14="http://schemas.microsoft.com/office/powerpoint/2010/main" val="397700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A29C41-3442-1A46-B586-6B645C5B9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085" y="4256023"/>
            <a:ext cx="11589952" cy="1253062"/>
          </a:xfrm>
          <a:prstGeom prst="rect">
            <a:avLst/>
          </a:prstGeom>
        </p:spPr>
        <p:txBody>
          <a:bodyPr/>
          <a:lstStyle>
            <a:lvl1pPr algn="l">
              <a:defRPr sz="72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2578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25A50C1-573F-5716-D895-41FB704AC07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56879" y="257543"/>
            <a:ext cx="2369714" cy="21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03B628-A815-6B4C-8A52-685E6169E7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8318" y="4251011"/>
            <a:ext cx="7008005" cy="707886"/>
          </a:xfrm>
        </p:spPr>
        <p:txBody>
          <a:bodyPr/>
          <a:lstStyle/>
          <a:p>
            <a:r>
              <a:rPr lang="en-US" dirty="0"/>
              <a:t>Michael Berrios – MB</a:t>
            </a:r>
            <a:br>
              <a:rPr lang="en-US" dirty="0"/>
            </a:br>
            <a:r>
              <a:rPr lang="en-US" dirty="0"/>
              <a:t>Kemoy Campbell – KC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2F7392-5432-5B41-BCA4-5882D18830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F229F6-F41C-3E41-BFD2-4AFE31F4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317" y="1518023"/>
            <a:ext cx="7008005" cy="2713837"/>
          </a:xfrm>
        </p:spPr>
        <p:txBody>
          <a:bodyPr/>
          <a:lstStyle/>
          <a:p>
            <a:r>
              <a:rPr lang="en-US" dirty="0"/>
              <a:t>Building a</a:t>
            </a:r>
            <a:br>
              <a:rPr lang="en-US" dirty="0"/>
            </a:br>
            <a:r>
              <a:rPr lang="en-US" dirty="0"/>
              <a:t>Leaderboard </a:t>
            </a:r>
            <a:br>
              <a:rPr lang="en-US" dirty="0"/>
            </a:br>
            <a:r>
              <a:rPr lang="en-US" dirty="0"/>
              <a:t>Web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B7EAA-2F51-4CA6-BED2-AF216CBC79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8318" y="4916519"/>
            <a:ext cx="7008005" cy="430887"/>
          </a:xfrm>
        </p:spPr>
        <p:txBody>
          <a:bodyPr/>
          <a:lstStyle/>
          <a:p>
            <a:r>
              <a:rPr lang="en-US" dirty="0"/>
              <a:t>08/20/2025</a:t>
            </a:r>
          </a:p>
        </p:txBody>
      </p:sp>
    </p:spTree>
    <p:extLst>
      <p:ext uri="{BB962C8B-B14F-4D97-AF65-F5344CB8AC3E}">
        <p14:creationId xmlns:p14="http://schemas.microsoft.com/office/powerpoint/2010/main" val="398490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F699F0-D9B8-E5BA-73F5-D327196CB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C680A-6571-01D5-9E87-99277C3F26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Front-End – What the user sees and can interact with</a:t>
            </a:r>
          </a:p>
          <a:p>
            <a:pPr lvl="1"/>
            <a:r>
              <a:rPr lang="en-US" dirty="0"/>
              <a:t>Design, Colors, Buttons and Functions</a:t>
            </a:r>
          </a:p>
          <a:p>
            <a:pPr lvl="1"/>
            <a:r>
              <a:rPr lang="en-US" dirty="0"/>
              <a:t>Technologies Needed – </a:t>
            </a:r>
          </a:p>
          <a:p>
            <a:pPr lvl="2"/>
            <a:r>
              <a:rPr lang="en-US" b="1" dirty="0"/>
              <a:t>HTML</a:t>
            </a:r>
            <a:r>
              <a:rPr lang="en-US" dirty="0"/>
              <a:t> (Hyper-Text Markup Language – for layout)</a:t>
            </a:r>
            <a:br>
              <a:rPr lang="en-US" dirty="0"/>
            </a:br>
            <a:endParaRPr lang="en-US" dirty="0"/>
          </a:p>
          <a:p>
            <a:pPr lvl="2"/>
            <a:r>
              <a:rPr lang="en-US" b="1" dirty="0"/>
              <a:t>CSS</a:t>
            </a:r>
            <a:r>
              <a:rPr lang="en-US" dirty="0"/>
              <a:t> (Cascading Style Sheet – for styling and design)</a:t>
            </a:r>
            <a:br>
              <a:rPr lang="en-US" dirty="0"/>
            </a:br>
            <a:endParaRPr lang="en-US" dirty="0"/>
          </a:p>
          <a:p>
            <a:pPr lvl="2"/>
            <a:r>
              <a:rPr lang="en-US" b="1" dirty="0"/>
              <a:t>JavaScript</a:t>
            </a:r>
            <a:r>
              <a:rPr lang="en-US" dirty="0"/>
              <a:t> (Programming Language for web browsers)</a:t>
            </a:r>
          </a:p>
          <a:p>
            <a:pPr lvl="2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3B0075-3CEF-D392-A24B-60401A9F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App</a:t>
            </a:r>
          </a:p>
        </p:txBody>
      </p:sp>
      <p:pic>
        <p:nvPicPr>
          <p:cNvPr id="2050" name="Picture 2" descr="Download Logo, Html, Html5. Royalty-Free Stock Illustration Image - Pixabay">
            <a:extLst>
              <a:ext uri="{FF2B5EF4-FFF2-40B4-BE49-F238E27FC236}">
                <a16:creationId xmlns:a16="http://schemas.microsoft.com/office/drawing/2014/main" id="{BDC93BFC-E892-AB16-769C-FF14FE10C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663" y="2560012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 Css Css3 - Gambar gratis di Pixabay - Pixabay">
            <a:extLst>
              <a:ext uri="{FF2B5EF4-FFF2-40B4-BE49-F238E27FC236}">
                <a16:creationId xmlns:a16="http://schemas.microsoft.com/office/drawing/2014/main" id="{7D2BC9A8-F5D0-9B82-3EE0-C2FEDCB65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663" y="3581785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EABA7D0-8D3F-EFAF-0B56-E1254BE4A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663" y="4517108"/>
            <a:ext cx="1143000" cy="101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0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E72AEC-6DCA-108E-FB2C-C595517C5E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B48F3-28FA-3575-BD1A-9AA9E547C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2085" y="1744225"/>
            <a:ext cx="10456410" cy="3767575"/>
          </a:xfrm>
        </p:spPr>
        <p:txBody>
          <a:bodyPr/>
          <a:lstStyle/>
          <a:p>
            <a:r>
              <a:rPr lang="en-US" dirty="0"/>
              <a:t>Back-End – Where user send requests</a:t>
            </a:r>
          </a:p>
          <a:p>
            <a:pPr lvl="1"/>
            <a:r>
              <a:rPr lang="en-US" b="1" dirty="0"/>
              <a:t>Server</a:t>
            </a:r>
            <a:r>
              <a:rPr lang="en-US" dirty="0"/>
              <a:t> – Apache (Responsible for hosting and serving a web application over the internet)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PHP</a:t>
            </a:r>
            <a:r>
              <a:rPr lang="en-US" dirty="0"/>
              <a:t> (Programming Language for the backend to handle requests)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MariaDB</a:t>
            </a:r>
            <a:r>
              <a:rPr lang="en-US" dirty="0"/>
              <a:t> (Database to store application data)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9077AD-9A8D-53FD-D75D-352184C5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App Cont.</a:t>
            </a:r>
          </a:p>
        </p:txBody>
      </p:sp>
      <p:pic>
        <p:nvPicPr>
          <p:cNvPr id="4100" name="Picture 4" descr="apache logo png 20 free Cliparts | Download images on Clipground 2025">
            <a:extLst>
              <a:ext uri="{FF2B5EF4-FFF2-40B4-BE49-F238E27FC236}">
                <a16:creationId xmlns:a16="http://schemas.microsoft.com/office/drawing/2014/main" id="{69E7BF58-63AD-1276-60D5-9D4FB8326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503" y="2176187"/>
            <a:ext cx="1143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HP Emblem -Logo Brands For Free HD 3D">
            <a:extLst>
              <a:ext uri="{FF2B5EF4-FFF2-40B4-BE49-F238E27FC236}">
                <a16:creationId xmlns:a16="http://schemas.microsoft.com/office/drawing/2014/main" id="{8A8D4267-BD67-8091-0EDD-2C5829A30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503" y="3432802"/>
            <a:ext cx="1143000" cy="78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ariaDB Logo - LogoDix">
            <a:extLst>
              <a:ext uri="{FF2B5EF4-FFF2-40B4-BE49-F238E27FC236}">
                <a16:creationId xmlns:a16="http://schemas.microsoft.com/office/drawing/2014/main" id="{B2F8906E-78C6-DECE-6F6C-28EE162C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503" y="4541183"/>
            <a:ext cx="1143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36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283E4-32B6-6ED6-61E5-C22877C96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5E4E5C-3B4E-5AAB-7064-1251053D1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399EF-2D15-2B2A-75EC-897DFF0A92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2085" y="1744225"/>
            <a:ext cx="10456410" cy="3767575"/>
          </a:xfrm>
        </p:spPr>
        <p:txBody>
          <a:bodyPr/>
          <a:lstStyle/>
          <a:p>
            <a:r>
              <a:rPr lang="en-US" dirty="0"/>
              <a:t>Code Editor</a:t>
            </a:r>
          </a:p>
          <a:p>
            <a:pPr lvl="1"/>
            <a:r>
              <a:rPr lang="en-US" b="1" dirty="0"/>
              <a:t>Before we can code, we need a code editor</a:t>
            </a:r>
          </a:p>
          <a:p>
            <a:pPr lvl="1"/>
            <a:r>
              <a:rPr lang="en-US" b="1" dirty="0"/>
              <a:t>Visual Studio Code to the Rescue!!! Free and Powerful</a:t>
            </a:r>
          </a:p>
          <a:p>
            <a:pPr lvl="2"/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425080-2542-41CC-2C1D-DAC4587B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App Cont.</a:t>
            </a:r>
          </a:p>
        </p:txBody>
      </p:sp>
      <p:pic>
        <p:nvPicPr>
          <p:cNvPr id="6148" name="Picture 4" descr="LEARN VISUAL STUDIO CODE">
            <a:extLst>
              <a:ext uri="{FF2B5EF4-FFF2-40B4-BE49-F238E27FC236}">
                <a16:creationId xmlns:a16="http://schemas.microsoft.com/office/drawing/2014/main" id="{A25E96B0-51A6-1534-9EC4-B6E137A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33" y="3013287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18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E389F7-F1C9-8C86-1C13-9C238FAFFE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B004-8936-2640-3303-D6339F612A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Need a Server</a:t>
            </a:r>
          </a:p>
          <a:p>
            <a:r>
              <a:rPr lang="en-US" dirty="0"/>
              <a:t>Need to Code the Front-End and Back-End</a:t>
            </a:r>
          </a:p>
          <a:p>
            <a:r>
              <a:rPr lang="en-US" dirty="0"/>
              <a:t>Need a Database</a:t>
            </a:r>
          </a:p>
          <a:p>
            <a:r>
              <a:rPr lang="en-US" dirty="0"/>
              <a:t>Need Users (you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820C65-DF71-FA95-0C9B-2F2CDBA2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is a lot for a Web App</a:t>
            </a:r>
          </a:p>
        </p:txBody>
      </p:sp>
    </p:spTree>
    <p:extLst>
      <p:ext uri="{BB962C8B-B14F-4D97-AF65-F5344CB8AC3E}">
        <p14:creationId xmlns:p14="http://schemas.microsoft.com/office/powerpoint/2010/main" val="406400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D74243-4895-3F22-716F-68A007898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3C33E-A85E-4BE3-7E06-20123D19FE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Installing all of that separately is too expensive and unneeded</a:t>
            </a:r>
          </a:p>
          <a:p>
            <a:r>
              <a:rPr lang="en-US" dirty="0"/>
              <a:t>Use a Development Environment like XAMPP – it’s Free!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3B3C8E-D86C-2EAA-7A9B-5A1726B5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XAMPP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327494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16DEB-F150-7751-3703-1689125ECA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DD5DA-C9C2-9F35-B2A3-0FC828BE64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X – Cross Platform (works in Windows, Linux, Mac)</a:t>
            </a:r>
          </a:p>
          <a:p>
            <a:r>
              <a:rPr lang="en-US" dirty="0"/>
              <a:t>A – Apache (web server)</a:t>
            </a:r>
          </a:p>
          <a:p>
            <a:r>
              <a:rPr lang="en-US" dirty="0"/>
              <a:t>M – MariaDB (database)</a:t>
            </a:r>
          </a:p>
          <a:p>
            <a:r>
              <a:rPr lang="en-US" dirty="0"/>
              <a:t>P – PHP (server programming language</a:t>
            </a:r>
          </a:p>
          <a:p>
            <a:r>
              <a:rPr lang="en-US" dirty="0"/>
              <a:t>P – Perl (scripting language)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630BB0-7DD2-DC1F-3660-14EA0F2C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XAMPP?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827D62-6E3B-9D20-F9D4-F542F5453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941" y="2465754"/>
            <a:ext cx="3272046" cy="21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4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CEECA2-57A5-96B8-9F35-E8D1B272A6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188BC-233A-354A-D6B5-A53BDA01B8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We will fix a broken Leaderboard app</a:t>
            </a:r>
          </a:p>
          <a:p>
            <a:r>
              <a:rPr lang="en-US" dirty="0"/>
              <a:t>You will code for:</a:t>
            </a:r>
          </a:p>
          <a:p>
            <a:pPr lvl="1"/>
            <a:r>
              <a:rPr lang="en-US" dirty="0"/>
              <a:t>fixing styling, and aesthetics of the app</a:t>
            </a:r>
          </a:p>
          <a:p>
            <a:pPr lvl="1"/>
            <a:r>
              <a:rPr lang="en-US" dirty="0"/>
              <a:t>fixing API calls (requests to the server)</a:t>
            </a:r>
          </a:p>
          <a:p>
            <a:r>
              <a:rPr lang="en-US" dirty="0"/>
              <a:t>We will fix a broken Rock, Paper, Scissors Python App</a:t>
            </a:r>
          </a:p>
          <a:p>
            <a:pPr lvl="1"/>
            <a:r>
              <a:rPr lang="en-US" dirty="0"/>
              <a:t>fixing API calls (requests to the server)</a:t>
            </a:r>
          </a:p>
          <a:p>
            <a:pPr lvl="1"/>
            <a:r>
              <a:rPr lang="en-US" dirty="0"/>
              <a:t>fixing missing/broken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4ECD0-58AE-7080-B2DC-2918107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So,.. Who’s ready to get started?</a:t>
            </a:r>
          </a:p>
        </p:txBody>
      </p:sp>
    </p:spTree>
    <p:extLst>
      <p:ext uri="{BB962C8B-B14F-4D97-AF65-F5344CB8AC3E}">
        <p14:creationId xmlns:p14="http://schemas.microsoft.com/office/powerpoint/2010/main" val="160590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0DA9CD-DABC-5727-EFA7-B7E9D6ACCD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FDF9D-6335-53AE-BFEA-7EB1CEC80C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2085" y="1744225"/>
            <a:ext cx="6429607" cy="3767575"/>
          </a:xfrm>
        </p:spPr>
        <p:txBody>
          <a:bodyPr/>
          <a:lstStyle/>
          <a:p>
            <a:r>
              <a:rPr lang="en-US" dirty="0"/>
              <a:t>Styling is </a:t>
            </a:r>
            <a:r>
              <a:rPr lang="en-US" dirty="0" err="1"/>
              <a:t>Ewwww</a:t>
            </a:r>
            <a:r>
              <a:rPr lang="en-US" dirty="0"/>
              <a:t> right now… </a:t>
            </a:r>
            <a:br>
              <a:rPr lang="en-US" dirty="0"/>
            </a:br>
            <a:r>
              <a:rPr lang="en-US" dirty="0"/>
              <a:t>it’s broken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8D9A6D-88E8-E22D-5FCA-09B4BE2D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Fix the Styling!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E2CE2-5C3D-269B-5FAA-380D1E96D2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1" t="8326" r="65990" b="57750"/>
          <a:stretch/>
        </p:blipFill>
        <p:spPr>
          <a:xfrm>
            <a:off x="6853844" y="1110279"/>
            <a:ext cx="3507129" cy="392355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</p:pic>
      <p:pic>
        <p:nvPicPr>
          <p:cNvPr id="5122" name="Picture 2" descr="Baby Crying GIFs | Tenor">
            <a:extLst>
              <a:ext uri="{FF2B5EF4-FFF2-40B4-BE49-F238E27FC236}">
                <a16:creationId xmlns:a16="http://schemas.microsoft.com/office/drawing/2014/main" id="{12B3228C-3E5D-39C7-B3BF-2B61D0A6A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497" y="2678234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2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E8E9F-B9B8-D638-9AA4-F63FEAF4D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E783F7-2E2B-04FA-DCED-F6DE1CAA05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D1AE-1EB8-0366-4E33-2306677C1A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2085" y="1744225"/>
            <a:ext cx="6429607" cy="3767575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Boostrap</a:t>
            </a:r>
            <a:r>
              <a:rPr lang="en-US" dirty="0"/>
              <a:t> CSS</a:t>
            </a:r>
          </a:p>
          <a:p>
            <a:r>
              <a:rPr lang="en-US" dirty="0"/>
              <a:t>Import Styles.css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E2018-C114-0CFF-D047-ABC0548C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Fix the Styling in “index.html”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B8A83-3B6F-A8E0-C8E7-C2B8B0E3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9" y="2942116"/>
            <a:ext cx="5439532" cy="1371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FBC409-E49B-2732-0312-4CD3CD6DD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76" y="2604304"/>
            <a:ext cx="6432524" cy="209115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A26E76-65EC-B2BA-FC06-B157BA097D97}"/>
              </a:ext>
            </a:extLst>
          </p:cNvPr>
          <p:cNvCxnSpPr>
            <a:cxnSpLocks/>
          </p:cNvCxnSpPr>
          <p:nvPr/>
        </p:nvCxnSpPr>
        <p:spPr>
          <a:xfrm>
            <a:off x="4371372" y="4000982"/>
            <a:ext cx="2075727" cy="3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D4CC4D-D196-012A-5775-5BB3444EE9CC}"/>
              </a:ext>
            </a:extLst>
          </p:cNvPr>
          <p:cNvCxnSpPr>
            <a:cxnSpLocks/>
          </p:cNvCxnSpPr>
          <p:nvPr/>
        </p:nvCxnSpPr>
        <p:spPr>
          <a:xfrm>
            <a:off x="5540415" y="3835078"/>
            <a:ext cx="1089841" cy="73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58250F-BC73-22AF-FD29-E2339276A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2D677-7C39-8FFF-8B08-CCE7C9968C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A77EDA-C291-A4EA-3FAA-F6F9EE45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558CC36-5300-5E17-F46A-FF3B9B4F2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589585" y="2506784"/>
            <a:ext cx="2095500" cy="12992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A66D0-BA6A-0061-509B-DA88C4AB2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82" y="1874628"/>
            <a:ext cx="7620000" cy="23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8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9A56D7-DDA6-714C-B91E-6CEF208E58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DB409E-0CE0-6549-A418-F4C5B74A26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List top players and their stats</a:t>
            </a:r>
          </a:p>
          <a:p>
            <a:r>
              <a:rPr lang="en-US" dirty="0"/>
              <a:t>Updates the stats</a:t>
            </a:r>
          </a:p>
          <a:p>
            <a:r>
              <a:rPr lang="en-US" dirty="0"/>
              <a:t>Reorganizes who is in first place to the last</a:t>
            </a:r>
          </a:p>
          <a:p>
            <a:r>
              <a:rPr lang="en-US" dirty="0"/>
              <a:t>Easy to keep track who the top players are among the millions for any game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05CC4F-EB31-3143-9202-0A73C7D2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Leaderboard?</a:t>
            </a:r>
          </a:p>
        </p:txBody>
      </p:sp>
    </p:spTree>
    <p:extLst>
      <p:ext uri="{BB962C8B-B14F-4D97-AF65-F5344CB8AC3E}">
        <p14:creationId xmlns:p14="http://schemas.microsoft.com/office/powerpoint/2010/main" val="3137655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5E5B85-DF93-4278-424E-9686ADE518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F0459-223F-9948-DE0A-5EBAF1FDAE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There you have it, a fully working Leaderboard Web App</a:t>
            </a:r>
          </a:p>
          <a:p>
            <a:r>
              <a:rPr lang="en-US" dirty="0"/>
              <a:t>Rock, Paper, Scissors</a:t>
            </a:r>
          </a:p>
          <a:p>
            <a:r>
              <a:rPr lang="en-US" dirty="0"/>
              <a:t>Congratulations!!!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9317B0-FA39-C99B-F50A-F0CF472A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Ufff</a:t>
            </a:r>
            <a:r>
              <a:rPr lang="en-US" dirty="0"/>
              <a:t>… that was a lot of work</a:t>
            </a:r>
          </a:p>
        </p:txBody>
      </p:sp>
      <p:pic>
        <p:nvPicPr>
          <p:cNvPr id="8194" name="Picture 2" descr="Gasping GIFs | Tenor">
            <a:extLst>
              <a:ext uri="{FF2B5EF4-FFF2-40B4-BE49-F238E27FC236}">
                <a16:creationId xmlns:a16="http://schemas.microsoft.com/office/drawing/2014/main" id="{013715B5-ABF4-9181-2F8B-113B8DC8A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311" y="238125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992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361FD7-F610-F2A8-8040-280195895D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33652-FBCA-57CA-9CD0-29F41E3D21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Client / Server Interaction</a:t>
            </a:r>
          </a:p>
          <a:p>
            <a:r>
              <a:rPr lang="en-US" dirty="0"/>
              <a:t>Code - Front-End and Back-End </a:t>
            </a:r>
          </a:p>
          <a:p>
            <a:r>
              <a:rPr lang="en-US" dirty="0"/>
              <a:t>Database – Stores and Manipulate Data</a:t>
            </a:r>
          </a:p>
          <a:p>
            <a:r>
              <a:rPr lang="en-US" dirty="0"/>
              <a:t>Application Development / Software Engineering</a:t>
            </a:r>
          </a:p>
          <a:p>
            <a:r>
              <a:rPr lang="en-US" dirty="0"/>
              <a:t>Development Environment</a:t>
            </a:r>
          </a:p>
          <a:p>
            <a:r>
              <a:rPr lang="en-US" dirty="0"/>
              <a:t>Code Editor (Visual Studio Code)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D79AA8-F586-B4C1-44E6-43C52DD6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Learned</a:t>
            </a:r>
          </a:p>
        </p:txBody>
      </p:sp>
    </p:spTree>
    <p:extLst>
      <p:ext uri="{BB962C8B-B14F-4D97-AF65-F5344CB8AC3E}">
        <p14:creationId xmlns:p14="http://schemas.microsoft.com/office/powerpoint/2010/main" val="1397296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8BB3E2-B26B-E04B-BAB9-AB1BAEE404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79366A0-F3F8-1649-8884-1C7732F2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 – Ask Away!</a:t>
            </a:r>
          </a:p>
        </p:txBody>
      </p:sp>
    </p:spTree>
    <p:extLst>
      <p:ext uri="{BB962C8B-B14F-4D97-AF65-F5344CB8AC3E}">
        <p14:creationId xmlns:p14="http://schemas.microsoft.com/office/powerpoint/2010/main" val="106596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8ECA9-4A05-D0B5-D950-3A253ED7A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EFF394-B4A7-9EBC-A673-6BB61190AA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A8331D-46C4-2997-6B05-20A62F60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7170" name="Picture 2" descr="Bow Down GIF | Tenor">
            <a:extLst>
              <a:ext uri="{FF2B5EF4-FFF2-40B4-BE49-F238E27FC236}">
                <a16:creationId xmlns:a16="http://schemas.microsoft.com/office/drawing/2014/main" id="{C0096208-1EF5-A52A-4339-3D73DB462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69" y="872596"/>
            <a:ext cx="4430184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92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9A56D7-DDA6-714C-B91E-6CEF208E58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DB409E-0CE0-6549-A418-F4C5B74A26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game for this activity is Rock, Paper, Scissors</a:t>
            </a:r>
          </a:p>
          <a:p>
            <a:r>
              <a:rPr lang="en-US" dirty="0"/>
              <a:t>You will play against the computer</a:t>
            </a:r>
          </a:p>
          <a:p>
            <a:r>
              <a:rPr lang="en-US" dirty="0"/>
              <a:t>Your wins and losses will be displayed in the Leaderboard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05CC4F-EB31-3143-9202-0A73C7D2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Rock, Paper, Scissors</a:t>
            </a:r>
          </a:p>
        </p:txBody>
      </p:sp>
    </p:spTree>
    <p:extLst>
      <p:ext uri="{BB962C8B-B14F-4D97-AF65-F5344CB8AC3E}">
        <p14:creationId xmlns:p14="http://schemas.microsoft.com/office/powerpoint/2010/main" val="408403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09BD5B-C6DA-4F46-B819-9586BD3359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C909183-B909-ECE4-B721-1B0590AA05A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1771217" y="1519758"/>
            <a:ext cx="8649566" cy="27677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541CCB-30FB-A35E-BD15-121A25F54FF1}"/>
              </a:ext>
            </a:extLst>
          </p:cNvPr>
          <p:cNvSpPr txBox="1"/>
          <p:nvPr/>
        </p:nvSpPr>
        <p:spPr>
          <a:xfrm>
            <a:off x="283633" y="1121833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Names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CBADBA-A8E6-ABA2-2D09-D47108831D3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03124" y="1352666"/>
            <a:ext cx="1773669" cy="1003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C08953-EA3B-7765-AE07-029912C4EB19}"/>
              </a:ext>
            </a:extLst>
          </p:cNvPr>
          <p:cNvSpPr txBox="1"/>
          <p:nvPr/>
        </p:nvSpPr>
        <p:spPr>
          <a:xfrm>
            <a:off x="9228556" y="618999"/>
            <a:ext cx="2650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# of Tops </a:t>
            </a:r>
          </a:p>
          <a:p>
            <a:r>
              <a:rPr lang="en-US" dirty="0"/>
              <a:t>Players to Display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1B024D-9B83-77F5-635F-6B8B49C0651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9136252" y="1034498"/>
            <a:ext cx="92304" cy="910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C1789B-CE40-0E27-F2F7-60B33A4A424B}"/>
              </a:ext>
            </a:extLst>
          </p:cNvPr>
          <p:cNvSpPr txBox="1"/>
          <p:nvPr/>
        </p:nvSpPr>
        <p:spPr>
          <a:xfrm>
            <a:off x="7511402" y="4671516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Wins / Losses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79D192-4262-940E-959F-38487ED57B0D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854126" y="3626297"/>
            <a:ext cx="657276" cy="1276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199A0B-FCDB-7DAA-33F3-F8E4DBFACEC6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7511402" y="3556861"/>
            <a:ext cx="346239" cy="134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65B5A4-B616-E89B-583F-DF38BFC10002}"/>
              </a:ext>
            </a:extLst>
          </p:cNvPr>
          <p:cNvSpPr txBox="1"/>
          <p:nvPr/>
        </p:nvSpPr>
        <p:spPr>
          <a:xfrm>
            <a:off x="10388399" y="402831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 Ratio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8EE03B-7251-F074-6E7D-4D28AEA9DD2A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9304216" y="3598748"/>
            <a:ext cx="1084183" cy="66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E01DAA-1ED4-4846-B219-E81200850874}"/>
              </a:ext>
            </a:extLst>
          </p:cNvPr>
          <p:cNvSpPr txBox="1"/>
          <p:nvPr/>
        </p:nvSpPr>
        <p:spPr>
          <a:xfrm>
            <a:off x="397823" y="4428538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Position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29227A-4F6B-4DF7-AB7C-24F2DEF0E0C5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637539" y="3598748"/>
            <a:ext cx="373007" cy="1060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834234-9065-437E-8393-F8A37B349F5C}"/>
              </a:ext>
            </a:extLst>
          </p:cNvPr>
          <p:cNvSpPr txBox="1"/>
          <p:nvPr/>
        </p:nvSpPr>
        <p:spPr>
          <a:xfrm>
            <a:off x="3252042" y="4399765"/>
            <a:ext cx="2083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Matches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5153CB-541B-4992-BF0C-D70B371289C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335818" y="3626296"/>
            <a:ext cx="363684" cy="1004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9" grpId="0"/>
      <p:bldP spid="23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42B6A-C76D-B74D-96DA-D627E6D7A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6A8B1-B2DB-723F-2FAB-011B29BC25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First, let’s demo a working version of the Leaderboard application</a:t>
            </a:r>
          </a:p>
          <a:p>
            <a:r>
              <a:rPr lang="en-US" dirty="0"/>
              <a:t>Observe the behaviors of the Leaderboard when the player Wins or Loses a match vs the Computer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BB132B-3640-232C-2B30-4808502B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– Rock, Paper, Scissors</a:t>
            </a:r>
          </a:p>
        </p:txBody>
      </p:sp>
    </p:spTree>
    <p:extLst>
      <p:ext uri="{BB962C8B-B14F-4D97-AF65-F5344CB8AC3E}">
        <p14:creationId xmlns:p14="http://schemas.microsoft.com/office/powerpoint/2010/main" val="422547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5327DF-4DEB-FAE4-8726-A553F80832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97CCB9-AF73-2F89-BC9A-F5403131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98681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2D65B0-847A-BA34-1D18-EA7D8488B1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FCA02-6346-FCED-4A05-563DCFAE80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Before we dive into the technologies used to develop the web app, what is a web app?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2D67EE-150F-D9CE-2DC9-343851B8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to Develop the Web App</a:t>
            </a:r>
          </a:p>
        </p:txBody>
      </p:sp>
    </p:spTree>
    <p:extLst>
      <p:ext uri="{BB962C8B-B14F-4D97-AF65-F5344CB8AC3E}">
        <p14:creationId xmlns:p14="http://schemas.microsoft.com/office/powerpoint/2010/main" val="127887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13C0CE-452D-151A-A30E-AC74E03F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9A1F7-CBDD-9FE4-3DCF-C8C4B8921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2085" y="1744225"/>
            <a:ext cx="9060379" cy="3767575"/>
          </a:xfrm>
        </p:spPr>
        <p:txBody>
          <a:bodyPr/>
          <a:lstStyle/>
          <a:p>
            <a:r>
              <a:rPr lang="en-US" dirty="0"/>
              <a:t>Interactive Software accessed through a web browser</a:t>
            </a:r>
          </a:p>
          <a:p>
            <a:pPr lvl="1"/>
            <a:r>
              <a:rPr lang="en-US" dirty="0"/>
              <a:t>Chrome, Edge, Safari, etc.</a:t>
            </a:r>
          </a:p>
          <a:p>
            <a:r>
              <a:rPr lang="en-US" dirty="0"/>
              <a:t>Runs on a server but responds to user input</a:t>
            </a:r>
          </a:p>
          <a:p>
            <a:r>
              <a:rPr lang="en-US" dirty="0"/>
              <a:t>Can be accessed anywhere in the world when published, just like Youtube.com or Netflix.com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BEE871-0E4D-C260-A7AF-A62FB625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App?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32CA77-981A-B46F-9E9C-3A7589457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828" y="2014739"/>
            <a:ext cx="2697829" cy="269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7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DAF673-334E-0539-DB9D-649E94A204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FF15D-F9CB-E0A4-009C-657FDC8FAD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2085" y="1744225"/>
            <a:ext cx="9116220" cy="3767575"/>
          </a:xfrm>
        </p:spPr>
        <p:txBody>
          <a:bodyPr/>
          <a:lstStyle/>
          <a:p>
            <a:r>
              <a:rPr lang="en-US" dirty="0"/>
              <a:t>First let’s go over the basics</a:t>
            </a:r>
          </a:p>
          <a:p>
            <a:pPr lvl="1"/>
            <a:r>
              <a:rPr lang="en-US" b="1" dirty="0"/>
              <a:t>Client</a:t>
            </a:r>
            <a:r>
              <a:rPr lang="en-US" dirty="0"/>
              <a:t> – The browser – is needed in order to access the web app and interact with the app</a:t>
            </a:r>
          </a:p>
          <a:p>
            <a:pPr lvl="1"/>
            <a:r>
              <a:rPr lang="en-US" b="1" dirty="0"/>
              <a:t>Server</a:t>
            </a:r>
            <a:r>
              <a:rPr lang="en-US" dirty="0"/>
              <a:t> – The backend – takes care of handling requests/responses made by the client</a:t>
            </a:r>
          </a:p>
          <a:p>
            <a:pPr lvl="1"/>
            <a:r>
              <a:rPr lang="en-US" b="1" dirty="0"/>
              <a:t>Communication</a:t>
            </a:r>
            <a:r>
              <a:rPr lang="en-US" dirty="0"/>
              <a:t> happens over </a:t>
            </a:r>
            <a:r>
              <a:rPr lang="en-US" b="1" dirty="0"/>
              <a:t>HTTP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(Hyper-Text Transfer Protocol)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48B416-CFE4-91B7-64DD-685F078D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So,… How does a Web App work?</a:t>
            </a:r>
          </a:p>
        </p:txBody>
      </p:sp>
      <p:pic>
        <p:nvPicPr>
          <p:cNvPr id="1028" name="Picture 4" descr="Client Server Architecture">
            <a:extLst>
              <a:ext uri="{FF2B5EF4-FFF2-40B4-BE49-F238E27FC236}">
                <a16:creationId xmlns:a16="http://schemas.microsoft.com/office/drawing/2014/main" id="{F86B8E50-6149-FA55-B665-B933943A2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014" y="3734382"/>
            <a:ext cx="4031701" cy="163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76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3" id="{AD6A9666-E7EA-4042-BF71-F44FC383D8B2}" vid="{37F60CE7-6C3A-D94D-8EF3-419DE9D9C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9dd8f4f-3b8b-4768-aba7-bbd379e0736b}" enabled="0" method="" siteId="{f9dd8f4f-3b8b-4768-aba7-bbd379e0736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Presentation3a_2025</Template>
  <TotalTime>403</TotalTime>
  <Words>666</Words>
  <Application>Microsoft Office PowerPoint</Application>
  <PresentationFormat>Widescreen</PresentationFormat>
  <Paragraphs>93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Building a Leaderboard  Web App</vt:lpstr>
      <vt:lpstr>What is a Leaderboard?</vt:lpstr>
      <vt:lpstr>Rock, Paper, Scissors</vt:lpstr>
      <vt:lpstr>PowerPoint Presentation</vt:lpstr>
      <vt:lpstr>Live Demo – Rock, Paper, Scissors</vt:lpstr>
      <vt:lpstr>DEMO TIME</vt:lpstr>
      <vt:lpstr>Technologies to Develop the Web App</vt:lpstr>
      <vt:lpstr>What is a Web App?</vt:lpstr>
      <vt:lpstr>So,… How does a Web App work?</vt:lpstr>
      <vt:lpstr>Building the App</vt:lpstr>
      <vt:lpstr>Building the App Cont.</vt:lpstr>
      <vt:lpstr>Building the App Cont.</vt:lpstr>
      <vt:lpstr>That is a lot for a Web App</vt:lpstr>
      <vt:lpstr>XAMPP to the RESCUE!</vt:lpstr>
      <vt:lpstr>What is XAMPP?</vt:lpstr>
      <vt:lpstr>So,.. Who’s ready to get started?</vt:lpstr>
      <vt:lpstr>Let’s Fix the Styling!</vt:lpstr>
      <vt:lpstr>Let’s Fix the Styling in “index.html”</vt:lpstr>
      <vt:lpstr>Much Better</vt:lpstr>
      <vt:lpstr>Ufff… that was a lot of work</vt:lpstr>
      <vt:lpstr>What you Learned</vt:lpstr>
      <vt:lpstr>FAQ – Ask Away!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Leaderboard Web App</dc:title>
  <dc:creator>Michael Berrios</dc:creator>
  <cp:lastModifiedBy>Michael Berrios</cp:lastModifiedBy>
  <cp:revision>4</cp:revision>
  <cp:lastPrinted>2018-04-25T02:50:23Z</cp:lastPrinted>
  <dcterms:created xsi:type="dcterms:W3CDTF">2025-05-02T06:20:47Z</dcterms:created>
  <dcterms:modified xsi:type="dcterms:W3CDTF">2025-08-20T05:03:25Z</dcterms:modified>
</cp:coreProperties>
</file>