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34"/>
  </p:notesMasterIdLst>
  <p:sldIdLst>
    <p:sldId id="256" r:id="rId5"/>
    <p:sldId id="258" r:id="rId6"/>
    <p:sldId id="267" r:id="rId7"/>
    <p:sldId id="263" r:id="rId8"/>
    <p:sldId id="266" r:id="rId9"/>
    <p:sldId id="268" r:id="rId10"/>
    <p:sldId id="269" r:id="rId11"/>
    <p:sldId id="259" r:id="rId12"/>
    <p:sldId id="260" r:id="rId13"/>
    <p:sldId id="311" r:id="rId14"/>
    <p:sldId id="261" r:id="rId15"/>
    <p:sldId id="314" r:id="rId16"/>
    <p:sldId id="262" r:id="rId17"/>
    <p:sldId id="296" r:id="rId18"/>
    <p:sldId id="312" r:id="rId19"/>
    <p:sldId id="297" r:id="rId20"/>
    <p:sldId id="298" r:id="rId21"/>
    <p:sldId id="313" r:id="rId22"/>
    <p:sldId id="299" r:id="rId23"/>
    <p:sldId id="300" r:id="rId24"/>
    <p:sldId id="315" r:id="rId25"/>
    <p:sldId id="316" r:id="rId26"/>
    <p:sldId id="304" r:id="rId27"/>
    <p:sldId id="303" r:id="rId28"/>
    <p:sldId id="306" r:id="rId29"/>
    <p:sldId id="307" r:id="rId30"/>
    <p:sldId id="308" r:id="rId31"/>
    <p:sldId id="309" r:id="rId32"/>
    <p:sldId id="27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EEDD2-A7EF-4BA7-A04E-E45A0AADB471}" v="1" dt="2021-06-17T21:41:36.261"/>
  </p1510:revLst>
</p1510:revInfo>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4" autoAdjust="0"/>
    <p:restoredTop sz="94660"/>
  </p:normalViewPr>
  <p:slideViewPr>
    <p:cSldViewPr snapToGrid="0">
      <p:cViewPr varScale="1">
        <p:scale>
          <a:sx n="136" d="100"/>
          <a:sy n="136" d="100"/>
        </p:scale>
        <p:origin x="57" y="822"/>
      </p:cViewPr>
      <p:guideLst/>
    </p:cSldViewPr>
  </p:slideViewPr>
  <p:notesTextViewPr>
    <p:cViewPr>
      <p:scale>
        <a:sx n="1" d="1"/>
        <a:sy n="1" d="1"/>
      </p:scale>
      <p:origin x="0" y="0"/>
    </p:cViewPr>
  </p:notesTextViewPr>
  <p:notesViewPr>
    <p:cSldViewPr snapToGrid="0" showGuides="1">
      <p:cViewPr varScale="1">
        <p:scale>
          <a:sx n="84" d="100"/>
          <a:sy n="84" d="100"/>
        </p:scale>
        <p:origin x="297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Reynolds" userId="4a053750-5432-4b75-8265-1271a5cfda43" providerId="ADAL" clId="{1F0BA277-E143-4423-8F63-377469C4349E}"/>
    <pc:docChg chg="undo custSel addSld delSld modSld modMainMaster">
      <pc:chgData name="Mark Reynolds" userId="4a053750-5432-4b75-8265-1271a5cfda43" providerId="ADAL" clId="{1F0BA277-E143-4423-8F63-377469C4349E}" dt="2021-06-12T23:08:52.765" v="2573" actId="20577"/>
      <pc:docMkLst>
        <pc:docMk/>
      </pc:docMkLst>
      <pc:sldChg chg="addSp delSp modSp mod">
        <pc:chgData name="Mark Reynolds" userId="4a053750-5432-4b75-8265-1271a5cfda43" providerId="ADAL" clId="{1F0BA277-E143-4423-8F63-377469C4349E}" dt="2021-06-10T23:54:21.831" v="1711" actId="20577"/>
        <pc:sldMkLst>
          <pc:docMk/>
          <pc:sldMk cId="1144382361" sldId="256"/>
        </pc:sldMkLst>
        <pc:spChg chg="mod">
          <ac:chgData name="Mark Reynolds" userId="4a053750-5432-4b75-8265-1271a5cfda43" providerId="ADAL" clId="{1F0BA277-E143-4423-8F63-377469C4349E}" dt="2021-06-10T23:54:21.831" v="1711" actId="20577"/>
          <ac:spMkLst>
            <pc:docMk/>
            <pc:sldMk cId="1144382361" sldId="256"/>
            <ac:spMk id="5" creationId="{A2FA7310-E8A8-49E3-B381-75F08EE1713F}"/>
          </ac:spMkLst>
        </pc:spChg>
        <pc:picChg chg="add mod">
          <ac:chgData name="Mark Reynolds" userId="4a053750-5432-4b75-8265-1271a5cfda43" providerId="ADAL" clId="{1F0BA277-E143-4423-8F63-377469C4349E}" dt="2021-06-10T23:46:27.362" v="1466" actId="1076"/>
          <ac:picMkLst>
            <pc:docMk/>
            <pc:sldMk cId="1144382361" sldId="256"/>
            <ac:picMk id="6" creationId="{F1FF8D96-4022-464F-AD45-94A3931372E8}"/>
          </ac:picMkLst>
        </pc:picChg>
        <pc:picChg chg="add mod">
          <ac:chgData name="Mark Reynolds" userId="4a053750-5432-4b75-8265-1271a5cfda43" providerId="ADAL" clId="{1F0BA277-E143-4423-8F63-377469C4349E}" dt="2021-06-10T23:46:15.827" v="1464" actId="14100"/>
          <ac:picMkLst>
            <pc:docMk/>
            <pc:sldMk cId="1144382361" sldId="256"/>
            <ac:picMk id="8" creationId="{DCA954E4-635C-48BB-A765-1E76CD7CBD8A}"/>
          </ac:picMkLst>
        </pc:picChg>
        <pc:picChg chg="add del mod">
          <ac:chgData name="Mark Reynolds" userId="4a053750-5432-4b75-8265-1271a5cfda43" providerId="ADAL" clId="{1F0BA277-E143-4423-8F63-377469C4349E}" dt="2021-06-10T23:44:38.694" v="1456" actId="478"/>
          <ac:picMkLst>
            <pc:docMk/>
            <pc:sldMk cId="1144382361" sldId="256"/>
            <ac:picMk id="10" creationId="{79A4E0B5-470B-4459-805E-3828DDC85BC8}"/>
          </ac:picMkLst>
        </pc:picChg>
        <pc:picChg chg="add del mod">
          <ac:chgData name="Mark Reynolds" userId="4a053750-5432-4b75-8265-1271a5cfda43" providerId="ADAL" clId="{1F0BA277-E143-4423-8F63-377469C4349E}" dt="2021-06-10T23:44:51.192" v="1460" actId="478"/>
          <ac:picMkLst>
            <pc:docMk/>
            <pc:sldMk cId="1144382361" sldId="256"/>
            <ac:picMk id="12" creationId="{198005B4-F179-4B8E-8845-C22323D5F91A}"/>
          </ac:picMkLst>
        </pc:picChg>
      </pc:sldChg>
      <pc:sldChg chg="delSp modSp mod">
        <pc:chgData name="Mark Reynolds" userId="4a053750-5432-4b75-8265-1271a5cfda43" providerId="ADAL" clId="{1F0BA277-E143-4423-8F63-377469C4349E}" dt="2021-06-11T03:14:10.075" v="1873" actId="20577"/>
        <pc:sldMkLst>
          <pc:docMk/>
          <pc:sldMk cId="3574718243" sldId="259"/>
        </pc:sldMkLst>
        <pc:spChg chg="mod">
          <ac:chgData name="Mark Reynolds" userId="4a053750-5432-4b75-8265-1271a5cfda43" providerId="ADAL" clId="{1F0BA277-E143-4423-8F63-377469C4349E}" dt="2021-06-11T03:12:44.807" v="1821" actId="20577"/>
          <ac:spMkLst>
            <pc:docMk/>
            <pc:sldMk cId="3574718243" sldId="259"/>
            <ac:spMk id="2" creationId="{00000000-0000-0000-0000-000000000000}"/>
          </ac:spMkLst>
        </pc:spChg>
        <pc:spChg chg="mod">
          <ac:chgData name="Mark Reynolds" userId="4a053750-5432-4b75-8265-1271a5cfda43" providerId="ADAL" clId="{1F0BA277-E143-4423-8F63-377469C4349E}" dt="2021-06-11T03:14:10.075" v="1873" actId="20577"/>
          <ac:spMkLst>
            <pc:docMk/>
            <pc:sldMk cId="3574718243" sldId="259"/>
            <ac:spMk id="3" creationId="{00000000-0000-0000-0000-000000000000}"/>
          </ac:spMkLst>
        </pc:spChg>
        <pc:spChg chg="del">
          <ac:chgData name="Mark Reynolds" userId="4a053750-5432-4b75-8265-1271a5cfda43" providerId="ADAL" clId="{1F0BA277-E143-4423-8F63-377469C4349E}" dt="2021-06-09T18:41:19.297" v="1" actId="478"/>
          <ac:spMkLst>
            <pc:docMk/>
            <pc:sldMk cId="3574718243" sldId="259"/>
            <ac:spMk id="4" creationId="{00000000-0000-0000-0000-000000000000}"/>
          </ac:spMkLst>
        </pc:spChg>
        <pc:spChg chg="del">
          <ac:chgData name="Mark Reynolds" userId="4a053750-5432-4b75-8265-1271a5cfda43" providerId="ADAL" clId="{1F0BA277-E143-4423-8F63-377469C4349E}" dt="2021-06-09T18:41:13.536" v="0" actId="478"/>
          <ac:spMkLst>
            <pc:docMk/>
            <pc:sldMk cId="3574718243" sldId="259"/>
            <ac:spMk id="5" creationId="{00000000-0000-0000-0000-000000000000}"/>
          </ac:spMkLst>
        </pc:spChg>
      </pc:sldChg>
      <pc:sldChg chg="modSp mod">
        <pc:chgData name="Mark Reynolds" userId="4a053750-5432-4b75-8265-1271a5cfda43" providerId="ADAL" clId="{1F0BA277-E143-4423-8F63-377469C4349E}" dt="2021-06-11T03:15:48.457" v="1952" actId="20578"/>
        <pc:sldMkLst>
          <pc:docMk/>
          <pc:sldMk cId="4189815632" sldId="260"/>
        </pc:sldMkLst>
        <pc:spChg chg="mod">
          <ac:chgData name="Mark Reynolds" userId="4a053750-5432-4b75-8265-1271a5cfda43" providerId="ADAL" clId="{1F0BA277-E143-4423-8F63-377469C4349E}" dt="2021-06-11T03:15:48.457" v="1952" actId="20578"/>
          <ac:spMkLst>
            <pc:docMk/>
            <pc:sldMk cId="4189815632" sldId="260"/>
            <ac:spMk id="3" creationId="{00000000-0000-0000-0000-000000000000}"/>
          </ac:spMkLst>
        </pc:spChg>
      </pc:sldChg>
      <pc:sldChg chg="addSp delSp modSp mod">
        <pc:chgData name="Mark Reynolds" userId="4a053750-5432-4b75-8265-1271a5cfda43" providerId="ADAL" clId="{1F0BA277-E143-4423-8F63-377469C4349E}" dt="2021-06-10T22:02:07.581" v="34"/>
        <pc:sldMkLst>
          <pc:docMk/>
          <pc:sldMk cId="781767519" sldId="261"/>
        </pc:sldMkLst>
        <pc:spChg chg="mod">
          <ac:chgData name="Mark Reynolds" userId="4a053750-5432-4b75-8265-1271a5cfda43" providerId="ADAL" clId="{1F0BA277-E143-4423-8F63-377469C4349E}" dt="2021-06-10T22:02:07.581" v="34"/>
          <ac:spMkLst>
            <pc:docMk/>
            <pc:sldMk cId="781767519" sldId="261"/>
            <ac:spMk id="2" creationId="{00000000-0000-0000-0000-000000000000}"/>
          </ac:spMkLst>
        </pc:spChg>
        <pc:spChg chg="mod">
          <ac:chgData name="Mark Reynolds" userId="4a053750-5432-4b75-8265-1271a5cfda43" providerId="ADAL" clId="{1F0BA277-E143-4423-8F63-377469C4349E}" dt="2021-06-10T22:01:18.241" v="31" actId="207"/>
          <ac:spMkLst>
            <pc:docMk/>
            <pc:sldMk cId="781767519" sldId="261"/>
            <ac:spMk id="3" creationId="{00000000-0000-0000-0000-000000000000}"/>
          </ac:spMkLst>
        </pc:spChg>
        <pc:spChg chg="del mod">
          <ac:chgData name="Mark Reynolds" userId="4a053750-5432-4b75-8265-1271a5cfda43" providerId="ADAL" clId="{1F0BA277-E143-4423-8F63-377469C4349E}" dt="2021-06-10T22:01:34.779" v="33" actId="478"/>
          <ac:spMkLst>
            <pc:docMk/>
            <pc:sldMk cId="781767519" sldId="261"/>
            <ac:spMk id="4" creationId="{00000000-0000-0000-0000-000000000000}"/>
          </ac:spMkLst>
        </pc:spChg>
        <pc:spChg chg="del">
          <ac:chgData name="Mark Reynolds" userId="4a053750-5432-4b75-8265-1271a5cfda43" providerId="ADAL" clId="{1F0BA277-E143-4423-8F63-377469C4349E}" dt="2021-06-10T22:01:30.067" v="32" actId="478"/>
          <ac:spMkLst>
            <pc:docMk/>
            <pc:sldMk cId="781767519" sldId="261"/>
            <ac:spMk id="5" creationId="{00000000-0000-0000-0000-000000000000}"/>
          </ac:spMkLst>
        </pc:spChg>
        <pc:spChg chg="mod">
          <ac:chgData name="Mark Reynolds" userId="4a053750-5432-4b75-8265-1271a5cfda43" providerId="ADAL" clId="{1F0BA277-E143-4423-8F63-377469C4349E}" dt="2021-06-10T21:59:03.024" v="13"/>
          <ac:spMkLst>
            <pc:docMk/>
            <pc:sldMk cId="781767519" sldId="261"/>
            <ac:spMk id="6" creationId="{00000000-0000-0000-0000-000000000000}"/>
          </ac:spMkLst>
        </pc:spChg>
        <pc:spChg chg="mod">
          <ac:chgData name="Mark Reynolds" userId="4a053750-5432-4b75-8265-1271a5cfda43" providerId="ADAL" clId="{1F0BA277-E143-4423-8F63-377469C4349E}" dt="2021-06-10T22:00:30.979" v="29" actId="1076"/>
          <ac:spMkLst>
            <pc:docMk/>
            <pc:sldMk cId="781767519" sldId="261"/>
            <ac:spMk id="8" creationId="{00000000-0000-0000-0000-000000000000}"/>
          </ac:spMkLst>
        </pc:spChg>
        <pc:spChg chg="add mod">
          <ac:chgData name="Mark Reynolds" userId="4a053750-5432-4b75-8265-1271a5cfda43" providerId="ADAL" clId="{1F0BA277-E143-4423-8F63-377469C4349E}" dt="2021-06-10T21:59:25.790" v="19" actId="27636"/>
          <ac:spMkLst>
            <pc:docMk/>
            <pc:sldMk cId="781767519" sldId="261"/>
            <ac:spMk id="12" creationId="{9B4B8594-CC68-46A3-A672-BAA547ED36F4}"/>
          </ac:spMkLst>
        </pc:spChg>
        <pc:picChg chg="mod">
          <ac:chgData name="Mark Reynolds" userId="4a053750-5432-4b75-8265-1271a5cfda43" providerId="ADAL" clId="{1F0BA277-E143-4423-8F63-377469C4349E}" dt="2021-06-10T21:59:31.265" v="21" actId="1076"/>
          <ac:picMkLst>
            <pc:docMk/>
            <pc:sldMk cId="781767519" sldId="261"/>
            <ac:picMk id="7" creationId="{00000000-0000-0000-0000-000000000000}"/>
          </ac:picMkLst>
        </pc:picChg>
      </pc:sldChg>
      <pc:sldChg chg="addSp delSp modSp mod">
        <pc:chgData name="Mark Reynolds" userId="4a053750-5432-4b75-8265-1271a5cfda43" providerId="ADAL" clId="{1F0BA277-E143-4423-8F63-377469C4349E}" dt="2021-06-11T03:23:22.540" v="1993" actId="1035"/>
        <pc:sldMkLst>
          <pc:docMk/>
          <pc:sldMk cId="3022179833" sldId="262"/>
        </pc:sldMkLst>
        <pc:spChg chg="mod">
          <ac:chgData name="Mark Reynolds" userId="4a053750-5432-4b75-8265-1271a5cfda43" providerId="ADAL" clId="{1F0BA277-E143-4423-8F63-377469C4349E}" dt="2021-06-10T22:08:00.546" v="58"/>
          <ac:spMkLst>
            <pc:docMk/>
            <pc:sldMk cId="3022179833" sldId="262"/>
            <ac:spMk id="2" creationId="{00000000-0000-0000-0000-000000000000}"/>
          </ac:spMkLst>
        </pc:spChg>
        <pc:spChg chg="mod">
          <ac:chgData name="Mark Reynolds" userId="4a053750-5432-4b75-8265-1271a5cfda43" providerId="ADAL" clId="{1F0BA277-E143-4423-8F63-377469C4349E}" dt="2021-06-11T03:22:53.146" v="1972" actId="14100"/>
          <ac:spMkLst>
            <pc:docMk/>
            <pc:sldMk cId="3022179833" sldId="262"/>
            <ac:spMk id="3" creationId="{00000000-0000-0000-0000-000000000000}"/>
          </ac:spMkLst>
        </pc:spChg>
        <pc:spChg chg="del">
          <ac:chgData name="Mark Reynolds" userId="4a053750-5432-4b75-8265-1271a5cfda43" providerId="ADAL" clId="{1F0BA277-E143-4423-8F63-377469C4349E}" dt="2021-06-10T22:07:31.280" v="56" actId="478"/>
          <ac:spMkLst>
            <pc:docMk/>
            <pc:sldMk cId="3022179833" sldId="262"/>
            <ac:spMk id="4" creationId="{00000000-0000-0000-0000-000000000000}"/>
          </ac:spMkLst>
        </pc:spChg>
        <pc:spChg chg="del">
          <ac:chgData name="Mark Reynolds" userId="4a053750-5432-4b75-8265-1271a5cfda43" providerId="ADAL" clId="{1F0BA277-E143-4423-8F63-377469C4349E}" dt="2021-06-10T22:07:28.205" v="55" actId="478"/>
          <ac:spMkLst>
            <pc:docMk/>
            <pc:sldMk cId="3022179833" sldId="262"/>
            <ac:spMk id="5" creationId="{00000000-0000-0000-0000-000000000000}"/>
          </ac:spMkLst>
        </pc:spChg>
        <pc:spChg chg="mod">
          <ac:chgData name="Mark Reynolds" userId="4a053750-5432-4b75-8265-1271a5cfda43" providerId="ADAL" clId="{1F0BA277-E143-4423-8F63-377469C4349E}" dt="2021-06-10T22:08:00.546" v="58"/>
          <ac:spMkLst>
            <pc:docMk/>
            <pc:sldMk cId="3022179833" sldId="262"/>
            <ac:spMk id="6" creationId="{00000000-0000-0000-0000-000000000000}"/>
          </ac:spMkLst>
        </pc:spChg>
        <pc:spChg chg="mod">
          <ac:chgData name="Mark Reynolds" userId="4a053750-5432-4b75-8265-1271a5cfda43" providerId="ADAL" clId="{1F0BA277-E143-4423-8F63-377469C4349E}" dt="2021-06-11T03:23:22.540" v="1993" actId="1035"/>
          <ac:spMkLst>
            <pc:docMk/>
            <pc:sldMk cId="3022179833" sldId="262"/>
            <ac:spMk id="8" creationId="{00000000-0000-0000-0000-000000000000}"/>
          </ac:spMkLst>
        </pc:spChg>
        <pc:spChg chg="add del mod">
          <ac:chgData name="Mark Reynolds" userId="4a053750-5432-4b75-8265-1271a5cfda43" providerId="ADAL" clId="{1F0BA277-E143-4423-8F63-377469C4349E}" dt="2021-06-10T22:07:41.884" v="57"/>
          <ac:spMkLst>
            <pc:docMk/>
            <pc:sldMk cId="3022179833" sldId="262"/>
            <ac:spMk id="12" creationId="{9DE6B835-33CB-4A64-83B3-9D7157699B63}"/>
          </ac:spMkLst>
        </pc:spChg>
        <pc:spChg chg="add del mod">
          <ac:chgData name="Mark Reynolds" userId="4a053750-5432-4b75-8265-1271a5cfda43" providerId="ADAL" clId="{1F0BA277-E143-4423-8F63-377469C4349E}" dt="2021-06-10T22:07:41.884" v="57"/>
          <ac:spMkLst>
            <pc:docMk/>
            <pc:sldMk cId="3022179833" sldId="262"/>
            <ac:spMk id="13" creationId="{50AC3DD0-BD36-4755-9C5B-48DDC529693C}"/>
          </ac:spMkLst>
        </pc:spChg>
        <pc:spChg chg="add del mod">
          <ac:chgData name="Mark Reynolds" userId="4a053750-5432-4b75-8265-1271a5cfda43" providerId="ADAL" clId="{1F0BA277-E143-4423-8F63-377469C4349E}" dt="2021-06-10T22:07:41.884" v="57"/>
          <ac:spMkLst>
            <pc:docMk/>
            <pc:sldMk cId="3022179833" sldId="262"/>
            <ac:spMk id="14" creationId="{3CEDDD29-7815-4B03-8423-45069EE847D7}"/>
          </ac:spMkLst>
        </pc:spChg>
        <pc:spChg chg="add mod">
          <ac:chgData name="Mark Reynolds" userId="4a053750-5432-4b75-8265-1271a5cfda43" providerId="ADAL" clId="{1F0BA277-E143-4423-8F63-377469C4349E}" dt="2021-06-11T03:22:45.487" v="1971" actId="14100"/>
          <ac:spMkLst>
            <pc:docMk/>
            <pc:sldMk cId="3022179833" sldId="262"/>
            <ac:spMk id="15" creationId="{14F5691B-6EDF-462D-ADD8-76E0CC5BFFB4}"/>
          </ac:spMkLst>
        </pc:spChg>
        <pc:picChg chg="mod">
          <ac:chgData name="Mark Reynolds" userId="4a053750-5432-4b75-8265-1271a5cfda43" providerId="ADAL" clId="{1F0BA277-E143-4423-8F63-377469C4349E}" dt="2021-06-11T03:23:22.540" v="1993" actId="1035"/>
          <ac:picMkLst>
            <pc:docMk/>
            <pc:sldMk cId="3022179833" sldId="262"/>
            <ac:picMk id="7" creationId="{00000000-0000-0000-0000-000000000000}"/>
          </ac:picMkLst>
        </pc:picChg>
      </pc:sldChg>
      <pc:sldChg chg="modSp mod">
        <pc:chgData name="Mark Reynolds" userId="4a053750-5432-4b75-8265-1271a5cfda43" providerId="ADAL" clId="{1F0BA277-E143-4423-8F63-377469C4349E}" dt="2021-06-11T00:00:59.347" v="1738" actId="2085"/>
        <pc:sldMkLst>
          <pc:docMk/>
          <pc:sldMk cId="1209184143" sldId="263"/>
        </pc:sldMkLst>
        <pc:spChg chg="mod">
          <ac:chgData name="Mark Reynolds" userId="4a053750-5432-4b75-8265-1271a5cfda43" providerId="ADAL" clId="{1F0BA277-E143-4423-8F63-377469C4349E}" dt="2021-06-11T00:00:46.728" v="1737" actId="1582"/>
          <ac:spMkLst>
            <pc:docMk/>
            <pc:sldMk cId="1209184143" sldId="263"/>
            <ac:spMk id="2" creationId="{00000000-0000-0000-0000-000000000000}"/>
          </ac:spMkLst>
        </pc:spChg>
        <pc:spChg chg="mod">
          <ac:chgData name="Mark Reynolds" userId="4a053750-5432-4b75-8265-1271a5cfda43" providerId="ADAL" clId="{1F0BA277-E143-4423-8F63-377469C4349E}" dt="2021-06-11T00:00:01.425" v="1732" actId="208"/>
          <ac:spMkLst>
            <pc:docMk/>
            <pc:sldMk cId="1209184143" sldId="263"/>
            <ac:spMk id="3" creationId="{00000000-0000-0000-0000-000000000000}"/>
          </ac:spMkLst>
        </pc:spChg>
        <pc:spChg chg="mod">
          <ac:chgData name="Mark Reynolds" userId="4a053750-5432-4b75-8265-1271a5cfda43" providerId="ADAL" clId="{1F0BA277-E143-4423-8F63-377469C4349E}" dt="2021-06-11T00:00:46.728" v="1737" actId="1582"/>
          <ac:spMkLst>
            <pc:docMk/>
            <pc:sldMk cId="1209184143" sldId="263"/>
            <ac:spMk id="9" creationId="{00000000-0000-0000-0000-000000000000}"/>
          </ac:spMkLst>
        </pc:spChg>
        <pc:spChg chg="mod">
          <ac:chgData name="Mark Reynolds" userId="4a053750-5432-4b75-8265-1271a5cfda43" providerId="ADAL" clId="{1F0BA277-E143-4423-8F63-377469C4349E}" dt="2021-06-11T00:00:46.728" v="1737" actId="1582"/>
          <ac:spMkLst>
            <pc:docMk/>
            <pc:sldMk cId="1209184143" sldId="263"/>
            <ac:spMk id="10" creationId="{00000000-0000-0000-0000-000000000000}"/>
          </ac:spMkLst>
        </pc:spChg>
        <pc:spChg chg="mod">
          <ac:chgData name="Mark Reynolds" userId="4a053750-5432-4b75-8265-1271a5cfda43" providerId="ADAL" clId="{1F0BA277-E143-4423-8F63-377469C4349E}" dt="2021-06-10T23:59:39.193" v="1728" actId="208"/>
          <ac:spMkLst>
            <pc:docMk/>
            <pc:sldMk cId="1209184143" sldId="263"/>
            <ac:spMk id="12" creationId="{00000000-0000-0000-0000-000000000000}"/>
          </ac:spMkLst>
        </pc:spChg>
        <pc:spChg chg="mod">
          <ac:chgData name="Mark Reynolds" userId="4a053750-5432-4b75-8265-1271a5cfda43" providerId="ADAL" clId="{1F0BA277-E143-4423-8F63-377469C4349E}" dt="2021-06-11T00:00:24.984" v="1736" actId="208"/>
          <ac:spMkLst>
            <pc:docMk/>
            <pc:sldMk cId="1209184143" sldId="263"/>
            <ac:spMk id="13" creationId="{00000000-0000-0000-0000-000000000000}"/>
          </ac:spMkLst>
        </pc:spChg>
        <pc:spChg chg="mod">
          <ac:chgData name="Mark Reynolds" userId="4a053750-5432-4b75-8265-1271a5cfda43" providerId="ADAL" clId="{1F0BA277-E143-4423-8F63-377469C4349E}" dt="2021-06-10T23:59:09.370" v="1724" actId="207"/>
          <ac:spMkLst>
            <pc:docMk/>
            <pc:sldMk cId="1209184143" sldId="263"/>
            <ac:spMk id="72707" creationId="{00000000-0000-0000-0000-000000000000}"/>
          </ac:spMkLst>
        </pc:spChg>
        <pc:spChg chg="mod">
          <ac:chgData name="Mark Reynolds" userId="4a053750-5432-4b75-8265-1271a5cfda43" providerId="ADAL" clId="{1F0BA277-E143-4423-8F63-377469C4349E}" dt="2021-06-11T00:00:59.347" v="1738" actId="2085"/>
          <ac:spMkLst>
            <pc:docMk/>
            <pc:sldMk cId="1209184143" sldId="263"/>
            <ac:spMk id="72708" creationId="{00000000-0000-0000-0000-000000000000}"/>
          </ac:spMkLst>
        </pc:spChg>
      </pc:sldChg>
      <pc:sldChg chg="modSp mod">
        <pc:chgData name="Mark Reynolds" userId="4a053750-5432-4b75-8265-1271a5cfda43" providerId="ADAL" clId="{1F0BA277-E143-4423-8F63-377469C4349E}" dt="2021-06-11T03:10:51.366" v="1790" actId="20577"/>
        <pc:sldMkLst>
          <pc:docMk/>
          <pc:sldMk cId="1669022369" sldId="266"/>
        </pc:sldMkLst>
        <pc:spChg chg="mod">
          <ac:chgData name="Mark Reynolds" userId="4a053750-5432-4b75-8265-1271a5cfda43" providerId="ADAL" clId="{1F0BA277-E143-4423-8F63-377469C4349E}" dt="2021-06-11T03:10:51.366" v="1790" actId="20577"/>
          <ac:spMkLst>
            <pc:docMk/>
            <pc:sldMk cId="1669022369" sldId="266"/>
            <ac:spMk id="75779" creationId="{00000000-0000-0000-0000-000000000000}"/>
          </ac:spMkLst>
        </pc:spChg>
      </pc:sldChg>
      <pc:sldChg chg="modSp mod">
        <pc:chgData name="Mark Reynolds" userId="4a053750-5432-4b75-8265-1271a5cfda43" providerId="ADAL" clId="{1F0BA277-E143-4423-8F63-377469C4349E}" dt="2021-06-10T23:56:22.289" v="1719" actId="207"/>
        <pc:sldMkLst>
          <pc:docMk/>
          <pc:sldMk cId="3160250797" sldId="267"/>
        </pc:sldMkLst>
        <pc:spChg chg="mod">
          <ac:chgData name="Mark Reynolds" userId="4a053750-5432-4b75-8265-1271a5cfda43" providerId="ADAL" clId="{1F0BA277-E143-4423-8F63-377469C4349E}" dt="2021-06-10T23:56:22.289" v="1719" actId="207"/>
          <ac:spMkLst>
            <pc:docMk/>
            <pc:sldMk cId="3160250797" sldId="267"/>
            <ac:spMk id="79875" creationId="{00000000-0000-0000-0000-000000000000}"/>
          </ac:spMkLst>
        </pc:spChg>
      </pc:sldChg>
      <pc:sldChg chg="delSp modSp mod">
        <pc:chgData name="Mark Reynolds" userId="4a053750-5432-4b75-8265-1271a5cfda43" providerId="ADAL" clId="{1F0BA277-E143-4423-8F63-377469C4349E}" dt="2021-06-11T03:47:04.081" v="2290" actId="113"/>
        <pc:sldMkLst>
          <pc:docMk/>
          <pc:sldMk cId="2318137419" sldId="270"/>
        </pc:sldMkLst>
        <pc:spChg chg="del">
          <ac:chgData name="Mark Reynolds" userId="4a053750-5432-4b75-8265-1271a5cfda43" providerId="ADAL" clId="{1F0BA277-E143-4423-8F63-377469C4349E}" dt="2021-06-10T23:05:08.761" v="1079" actId="478"/>
          <ac:spMkLst>
            <pc:docMk/>
            <pc:sldMk cId="2318137419" sldId="270"/>
            <ac:spMk id="4" creationId="{00000000-0000-0000-0000-000000000000}"/>
          </ac:spMkLst>
        </pc:spChg>
        <pc:spChg chg="del mod">
          <ac:chgData name="Mark Reynolds" userId="4a053750-5432-4b75-8265-1271a5cfda43" providerId="ADAL" clId="{1F0BA277-E143-4423-8F63-377469C4349E}" dt="2021-06-10T23:05:04.891" v="1078" actId="478"/>
          <ac:spMkLst>
            <pc:docMk/>
            <pc:sldMk cId="2318137419" sldId="270"/>
            <ac:spMk id="5" creationId="{00000000-0000-0000-0000-000000000000}"/>
          </ac:spMkLst>
        </pc:spChg>
        <pc:spChg chg="mod">
          <ac:chgData name="Mark Reynolds" userId="4a053750-5432-4b75-8265-1271a5cfda43" providerId="ADAL" clId="{1F0BA277-E143-4423-8F63-377469C4349E}" dt="2021-06-11T03:47:04.081" v="2290" actId="113"/>
          <ac:spMkLst>
            <pc:docMk/>
            <pc:sldMk cId="2318137419" sldId="270"/>
            <ac:spMk id="83971" creationId="{00000000-0000-0000-0000-000000000000}"/>
          </ac:spMkLst>
        </pc:spChg>
      </pc:sldChg>
      <pc:sldChg chg="delSp modSp mod">
        <pc:chgData name="Mark Reynolds" userId="4a053750-5432-4b75-8265-1271a5cfda43" providerId="ADAL" clId="{1F0BA277-E143-4423-8F63-377469C4349E}" dt="2021-06-11T03:24:42.188" v="1995" actId="20577"/>
        <pc:sldMkLst>
          <pc:docMk/>
          <pc:sldMk cId="1735493097" sldId="296"/>
        </pc:sldMkLst>
        <pc:spChg chg="mod">
          <ac:chgData name="Mark Reynolds" userId="4a053750-5432-4b75-8265-1271a5cfda43" providerId="ADAL" clId="{1F0BA277-E143-4423-8F63-377469C4349E}" dt="2021-06-11T03:24:42.188" v="1995" actId="20577"/>
          <ac:spMkLst>
            <pc:docMk/>
            <pc:sldMk cId="1735493097" sldId="296"/>
            <ac:spMk id="14" creationId="{00000000-0000-0000-0000-000000000000}"/>
          </ac:spMkLst>
        </pc:spChg>
        <pc:spChg chg="del mod">
          <ac:chgData name="Mark Reynolds" userId="4a053750-5432-4b75-8265-1271a5cfda43" providerId="ADAL" clId="{1F0BA277-E143-4423-8F63-377469C4349E}" dt="2021-06-10T22:12:04.878" v="148" actId="478"/>
          <ac:spMkLst>
            <pc:docMk/>
            <pc:sldMk cId="1735493097" sldId="296"/>
            <ac:spMk id="22" creationId="{00000000-0000-0000-0000-000000000000}"/>
          </ac:spMkLst>
        </pc:spChg>
        <pc:spChg chg="del">
          <ac:chgData name="Mark Reynolds" userId="4a053750-5432-4b75-8265-1271a5cfda43" providerId="ADAL" clId="{1F0BA277-E143-4423-8F63-377469C4349E}" dt="2021-06-10T22:11:56.372" v="146" actId="478"/>
          <ac:spMkLst>
            <pc:docMk/>
            <pc:sldMk cId="1735493097" sldId="296"/>
            <ac:spMk id="23" creationId="{00000000-0000-0000-0000-000000000000}"/>
          </ac:spMkLst>
        </pc:spChg>
      </pc:sldChg>
      <pc:sldChg chg="addSp delSp modSp mod">
        <pc:chgData name="Mark Reynolds" userId="4a053750-5432-4b75-8265-1271a5cfda43" providerId="ADAL" clId="{1F0BA277-E143-4423-8F63-377469C4349E}" dt="2021-06-11T03:31:48.635" v="2015" actId="207"/>
        <pc:sldMkLst>
          <pc:docMk/>
          <pc:sldMk cId="669752279" sldId="297"/>
        </pc:sldMkLst>
        <pc:spChg chg="del mod">
          <ac:chgData name="Mark Reynolds" userId="4a053750-5432-4b75-8265-1271a5cfda43" providerId="ADAL" clId="{1F0BA277-E143-4423-8F63-377469C4349E}" dt="2021-06-10T22:27:24.842" v="397" actId="478"/>
          <ac:spMkLst>
            <pc:docMk/>
            <pc:sldMk cId="669752279" sldId="297"/>
            <ac:spMk id="5" creationId="{00000000-0000-0000-0000-000000000000}"/>
          </ac:spMkLst>
        </pc:spChg>
        <pc:spChg chg="del mod">
          <ac:chgData name="Mark Reynolds" userId="4a053750-5432-4b75-8265-1271a5cfda43" providerId="ADAL" clId="{1F0BA277-E143-4423-8F63-377469C4349E}" dt="2021-06-10T22:27:19.519" v="395" actId="478"/>
          <ac:spMkLst>
            <pc:docMk/>
            <pc:sldMk cId="669752279" sldId="297"/>
            <ac:spMk id="6" creationId="{00000000-0000-0000-0000-000000000000}"/>
          </ac:spMkLst>
        </pc:spChg>
        <pc:spChg chg="mod">
          <ac:chgData name="Mark Reynolds" userId="4a053750-5432-4b75-8265-1271a5cfda43" providerId="ADAL" clId="{1F0BA277-E143-4423-8F63-377469C4349E}" dt="2021-06-10T22:16:08.396" v="153"/>
          <ac:spMkLst>
            <pc:docMk/>
            <pc:sldMk cId="669752279" sldId="297"/>
            <ac:spMk id="8" creationId="{00000000-0000-0000-0000-000000000000}"/>
          </ac:spMkLst>
        </pc:spChg>
        <pc:spChg chg="mod">
          <ac:chgData name="Mark Reynolds" userId="4a053750-5432-4b75-8265-1271a5cfda43" providerId="ADAL" clId="{1F0BA277-E143-4423-8F63-377469C4349E}" dt="2021-06-10T22:26:26.607" v="338" actId="1038"/>
          <ac:spMkLst>
            <pc:docMk/>
            <pc:sldMk cId="669752279" sldId="297"/>
            <ac:spMk id="10" creationId="{00000000-0000-0000-0000-000000000000}"/>
          </ac:spMkLst>
        </pc:spChg>
        <pc:spChg chg="mod">
          <ac:chgData name="Mark Reynolds" userId="4a053750-5432-4b75-8265-1271a5cfda43" providerId="ADAL" clId="{1F0BA277-E143-4423-8F63-377469C4349E}" dt="2021-06-11T03:31:01.184" v="2008" actId="20577"/>
          <ac:spMkLst>
            <pc:docMk/>
            <pc:sldMk cId="669752279" sldId="297"/>
            <ac:spMk id="11" creationId="{00000000-0000-0000-0000-000000000000}"/>
          </ac:spMkLst>
        </pc:spChg>
        <pc:spChg chg="add del mod">
          <ac:chgData name="Mark Reynolds" userId="4a053750-5432-4b75-8265-1271a5cfda43" providerId="ADAL" clId="{1F0BA277-E143-4423-8F63-377469C4349E}" dt="2021-06-11T03:30:12.355" v="2003" actId="478"/>
          <ac:spMkLst>
            <pc:docMk/>
            <pc:sldMk cId="669752279" sldId="297"/>
            <ac:spMk id="31" creationId="{416EE444-F26C-4CDA-BBC8-479399268F1C}"/>
          </ac:spMkLst>
        </pc:spChg>
        <pc:spChg chg="add mod">
          <ac:chgData name="Mark Reynolds" userId="4a053750-5432-4b75-8265-1271a5cfda43" providerId="ADAL" clId="{1F0BA277-E143-4423-8F63-377469C4349E}" dt="2021-06-11T03:31:48.635" v="2015" actId="207"/>
          <ac:spMkLst>
            <pc:docMk/>
            <pc:sldMk cId="669752279" sldId="297"/>
            <ac:spMk id="32" creationId="{CE520A28-0A40-40F1-983D-C05D73B59382}"/>
          </ac:spMkLst>
        </pc:spChg>
        <pc:inkChg chg="add del">
          <ac:chgData name="Mark Reynolds" userId="4a053750-5432-4b75-8265-1271a5cfda43" providerId="ADAL" clId="{1F0BA277-E143-4423-8F63-377469C4349E}" dt="2021-06-10T22:23:46.059" v="184" actId="9405"/>
          <ac:inkMkLst>
            <pc:docMk/>
            <pc:sldMk cId="669752279" sldId="297"/>
            <ac:inkMk id="30" creationId="{1735EA5E-F18A-4651-8BE6-0D3D13E6321D}"/>
          </ac:inkMkLst>
        </pc:inkChg>
        <pc:cxnChg chg="del mod">
          <ac:chgData name="Mark Reynolds" userId="4a053750-5432-4b75-8265-1271a5cfda43" providerId="ADAL" clId="{1F0BA277-E143-4423-8F63-377469C4349E}" dt="2021-06-10T22:19:29.966" v="168" actId="478"/>
          <ac:cxnSpMkLst>
            <pc:docMk/>
            <pc:sldMk cId="669752279" sldId="297"/>
            <ac:cxnSpMk id="12" creationId="{69C9C924-E0BF-44CD-B072-9ACFD20C78D6}"/>
          </ac:cxnSpMkLst>
        </pc:cxnChg>
        <pc:cxnChg chg="add del mod">
          <ac:chgData name="Mark Reynolds" userId="4a053750-5432-4b75-8265-1271a5cfda43" providerId="ADAL" clId="{1F0BA277-E143-4423-8F63-377469C4349E}" dt="2021-06-10T22:22:37.981" v="182" actId="478"/>
          <ac:cxnSpMkLst>
            <pc:docMk/>
            <pc:sldMk cId="669752279" sldId="297"/>
            <ac:cxnSpMk id="21" creationId="{8AF6854E-243F-4492-BCB7-B01E81053DD9}"/>
          </ac:cxnSpMkLst>
        </pc:cxnChg>
      </pc:sldChg>
      <pc:sldChg chg="addSp delSp modSp mod">
        <pc:chgData name="Mark Reynolds" userId="4a053750-5432-4b75-8265-1271a5cfda43" providerId="ADAL" clId="{1F0BA277-E143-4423-8F63-377469C4349E}" dt="2021-06-11T03:33:13.099" v="2017" actId="27636"/>
        <pc:sldMkLst>
          <pc:docMk/>
          <pc:sldMk cId="1047734653" sldId="298"/>
        </pc:sldMkLst>
        <pc:spChg chg="mod">
          <ac:chgData name="Mark Reynolds" userId="4a053750-5432-4b75-8265-1271a5cfda43" providerId="ADAL" clId="{1F0BA277-E143-4423-8F63-377469C4349E}" dt="2021-06-10T22:28:59.749" v="405"/>
          <ac:spMkLst>
            <pc:docMk/>
            <pc:sldMk cId="1047734653" sldId="298"/>
            <ac:spMk id="2" creationId="{00000000-0000-0000-0000-000000000000}"/>
          </ac:spMkLst>
        </pc:spChg>
        <pc:spChg chg="del mod">
          <ac:chgData name="Mark Reynolds" userId="4a053750-5432-4b75-8265-1271a5cfda43" providerId="ADAL" clId="{1F0BA277-E143-4423-8F63-377469C4349E}" dt="2021-06-10T22:36:42.504" v="485" actId="478"/>
          <ac:spMkLst>
            <pc:docMk/>
            <pc:sldMk cId="1047734653" sldId="298"/>
            <ac:spMk id="5" creationId="{00000000-0000-0000-0000-000000000000}"/>
          </ac:spMkLst>
        </pc:spChg>
        <pc:spChg chg="del">
          <ac:chgData name="Mark Reynolds" userId="4a053750-5432-4b75-8265-1271a5cfda43" providerId="ADAL" clId="{1F0BA277-E143-4423-8F63-377469C4349E}" dt="2021-06-10T22:36:38.288" v="484" actId="478"/>
          <ac:spMkLst>
            <pc:docMk/>
            <pc:sldMk cId="1047734653" sldId="298"/>
            <ac:spMk id="6" creationId="{00000000-0000-0000-0000-000000000000}"/>
          </ac:spMkLst>
        </pc:spChg>
        <pc:spChg chg="mod">
          <ac:chgData name="Mark Reynolds" userId="4a053750-5432-4b75-8265-1271a5cfda43" providerId="ADAL" clId="{1F0BA277-E143-4423-8F63-377469C4349E}" dt="2021-06-10T22:28:59.749" v="405"/>
          <ac:spMkLst>
            <pc:docMk/>
            <pc:sldMk cId="1047734653" sldId="298"/>
            <ac:spMk id="7" creationId="{00000000-0000-0000-0000-000000000000}"/>
          </ac:spMkLst>
        </pc:spChg>
        <pc:spChg chg="mod">
          <ac:chgData name="Mark Reynolds" userId="4a053750-5432-4b75-8265-1271a5cfda43" providerId="ADAL" clId="{1F0BA277-E143-4423-8F63-377469C4349E}" dt="2021-06-11T03:33:13.099" v="2017" actId="27636"/>
          <ac:spMkLst>
            <pc:docMk/>
            <pc:sldMk cId="1047734653" sldId="298"/>
            <ac:spMk id="8" creationId="{00000000-0000-0000-0000-000000000000}"/>
          </ac:spMkLst>
        </pc:spChg>
        <pc:spChg chg="del mod">
          <ac:chgData name="Mark Reynolds" userId="4a053750-5432-4b75-8265-1271a5cfda43" providerId="ADAL" clId="{1F0BA277-E143-4423-8F63-377469C4349E}" dt="2021-06-10T22:31:43.294" v="421" actId="478"/>
          <ac:spMkLst>
            <pc:docMk/>
            <pc:sldMk cId="1047734653" sldId="298"/>
            <ac:spMk id="9" creationId="{00000000-0000-0000-0000-000000000000}"/>
          </ac:spMkLst>
        </pc:spChg>
        <pc:spChg chg="del mod">
          <ac:chgData name="Mark Reynolds" userId="4a053750-5432-4b75-8265-1271a5cfda43" providerId="ADAL" clId="{1F0BA277-E143-4423-8F63-377469C4349E}" dt="2021-06-10T22:31:40.116" v="420" actId="478"/>
          <ac:spMkLst>
            <pc:docMk/>
            <pc:sldMk cId="1047734653" sldId="298"/>
            <ac:spMk id="10" creationId="{00000000-0000-0000-0000-000000000000}"/>
          </ac:spMkLst>
        </pc:spChg>
        <pc:spChg chg="add del mod">
          <ac:chgData name="Mark Reynolds" userId="4a053750-5432-4b75-8265-1271a5cfda43" providerId="ADAL" clId="{1F0BA277-E143-4423-8F63-377469C4349E}" dt="2021-06-10T22:30:14.079" v="416" actId="478"/>
          <ac:spMkLst>
            <pc:docMk/>
            <pc:sldMk cId="1047734653" sldId="298"/>
            <ac:spMk id="12" creationId="{1E19AC75-820D-4BCB-A816-664A51BAF8A7}"/>
          </ac:spMkLst>
        </pc:spChg>
        <pc:spChg chg="add mod">
          <ac:chgData name="Mark Reynolds" userId="4a053750-5432-4b75-8265-1271a5cfda43" providerId="ADAL" clId="{1F0BA277-E143-4423-8F63-377469C4349E}" dt="2021-06-10T22:33:31.214" v="447" actId="207"/>
          <ac:spMkLst>
            <pc:docMk/>
            <pc:sldMk cId="1047734653" sldId="298"/>
            <ac:spMk id="13" creationId="{919B1B63-2283-4600-8829-47FE1D80A8EF}"/>
          </ac:spMkLst>
        </pc:spChg>
        <pc:spChg chg="add mod">
          <ac:chgData name="Mark Reynolds" userId="4a053750-5432-4b75-8265-1271a5cfda43" providerId="ADAL" clId="{1F0BA277-E143-4423-8F63-377469C4349E}" dt="2021-06-10T22:36:21.308" v="481" actId="207"/>
          <ac:spMkLst>
            <pc:docMk/>
            <pc:sldMk cId="1047734653" sldId="298"/>
            <ac:spMk id="14" creationId="{0FF99146-EA48-4128-8AD3-F8F6E40AEE32}"/>
          </ac:spMkLst>
        </pc:spChg>
        <pc:spChg chg="add mod">
          <ac:chgData name="Mark Reynolds" userId="4a053750-5432-4b75-8265-1271a5cfda43" providerId="ADAL" clId="{1F0BA277-E143-4423-8F63-377469C4349E}" dt="2021-06-10T22:36:29.763" v="483" actId="207"/>
          <ac:spMkLst>
            <pc:docMk/>
            <pc:sldMk cId="1047734653" sldId="298"/>
            <ac:spMk id="15" creationId="{ECDCC6FE-BA4E-46D7-9462-953EE919C1AE}"/>
          </ac:spMkLst>
        </pc:spChg>
        <pc:spChg chg="add mod">
          <ac:chgData name="Mark Reynolds" userId="4a053750-5432-4b75-8265-1271a5cfda43" providerId="ADAL" clId="{1F0BA277-E143-4423-8F63-377469C4349E}" dt="2021-06-10T22:36:55.450" v="498" actId="1038"/>
          <ac:spMkLst>
            <pc:docMk/>
            <pc:sldMk cId="1047734653" sldId="298"/>
            <ac:spMk id="16" creationId="{3C0BB3CF-7479-467D-9686-6BD26739623F}"/>
          </ac:spMkLst>
        </pc:spChg>
        <pc:spChg chg="add mod">
          <ac:chgData name="Mark Reynolds" userId="4a053750-5432-4b75-8265-1271a5cfda43" providerId="ADAL" clId="{1F0BA277-E143-4423-8F63-377469C4349E}" dt="2021-06-10T22:38:14.451" v="508" actId="20577"/>
          <ac:spMkLst>
            <pc:docMk/>
            <pc:sldMk cId="1047734653" sldId="298"/>
            <ac:spMk id="20" creationId="{CEDC8961-5AFB-4346-A392-F822D8E42060}"/>
          </ac:spMkLst>
        </pc:spChg>
        <pc:spChg chg="add mod">
          <ac:chgData name="Mark Reynolds" userId="4a053750-5432-4b75-8265-1271a5cfda43" providerId="ADAL" clId="{1F0BA277-E143-4423-8F63-377469C4349E}" dt="2021-06-10T22:38:07.128" v="504" actId="1076"/>
          <ac:spMkLst>
            <pc:docMk/>
            <pc:sldMk cId="1047734653" sldId="298"/>
            <ac:spMk id="21" creationId="{D5DFD433-A585-4E0B-AF01-A057E7884754}"/>
          </ac:spMkLst>
        </pc:spChg>
        <pc:spChg chg="add mod">
          <ac:chgData name="Mark Reynolds" userId="4a053750-5432-4b75-8265-1271a5cfda43" providerId="ADAL" clId="{1F0BA277-E143-4423-8F63-377469C4349E}" dt="2021-06-10T22:38:21.771" v="512" actId="20577"/>
          <ac:spMkLst>
            <pc:docMk/>
            <pc:sldMk cId="1047734653" sldId="298"/>
            <ac:spMk id="22" creationId="{C7AE2B3D-D27F-4400-85FF-7B58A4772348}"/>
          </ac:spMkLst>
        </pc:spChg>
        <pc:spChg chg="add mod">
          <ac:chgData name="Mark Reynolds" userId="4a053750-5432-4b75-8265-1271a5cfda43" providerId="ADAL" clId="{1F0BA277-E143-4423-8F63-377469C4349E}" dt="2021-06-10T22:38:07.128" v="504" actId="1076"/>
          <ac:spMkLst>
            <pc:docMk/>
            <pc:sldMk cId="1047734653" sldId="298"/>
            <ac:spMk id="23" creationId="{CFEFF89A-340E-4D88-84A6-C6609844A935}"/>
          </ac:spMkLst>
        </pc:spChg>
        <pc:cxnChg chg="add mod">
          <ac:chgData name="Mark Reynolds" userId="4a053750-5432-4b75-8265-1271a5cfda43" providerId="ADAL" clId="{1F0BA277-E143-4423-8F63-377469C4349E}" dt="2021-06-10T22:37:45.371" v="502" actId="13822"/>
          <ac:cxnSpMkLst>
            <pc:docMk/>
            <pc:sldMk cId="1047734653" sldId="298"/>
            <ac:cxnSpMk id="18" creationId="{3A2A08D5-C3C7-456C-9616-9A3F996E5636}"/>
          </ac:cxnSpMkLst>
        </pc:cxnChg>
      </pc:sldChg>
      <pc:sldChg chg="addSp delSp modSp mod delAnim modAnim">
        <pc:chgData name="Mark Reynolds" userId="4a053750-5432-4b75-8265-1271a5cfda43" providerId="ADAL" clId="{1F0BA277-E143-4423-8F63-377469C4349E}" dt="2021-06-12T23:08:52.765" v="2573" actId="20577"/>
        <pc:sldMkLst>
          <pc:docMk/>
          <pc:sldMk cId="2365707316" sldId="299"/>
        </pc:sldMkLst>
        <pc:spChg chg="mod">
          <ac:chgData name="Mark Reynolds" userId="4a053750-5432-4b75-8265-1271a5cfda43" providerId="ADAL" clId="{1F0BA277-E143-4423-8F63-377469C4349E}" dt="2021-06-10T22:44:56.816" v="589"/>
          <ac:spMkLst>
            <pc:docMk/>
            <pc:sldMk cId="2365707316" sldId="299"/>
            <ac:spMk id="2" creationId="{00000000-0000-0000-0000-000000000000}"/>
          </ac:spMkLst>
        </pc:spChg>
        <pc:spChg chg="mod">
          <ac:chgData name="Mark Reynolds" userId="4a053750-5432-4b75-8265-1271a5cfda43" providerId="ADAL" clId="{1F0BA277-E143-4423-8F63-377469C4349E}" dt="2021-06-12T23:08:52.765" v="2573" actId="20577"/>
          <ac:spMkLst>
            <pc:docMk/>
            <pc:sldMk cId="2365707316" sldId="299"/>
            <ac:spMk id="3" creationId="{00000000-0000-0000-0000-000000000000}"/>
          </ac:spMkLst>
        </pc:spChg>
        <pc:spChg chg="del mod">
          <ac:chgData name="Mark Reynolds" userId="4a053750-5432-4b75-8265-1271a5cfda43" providerId="ADAL" clId="{1F0BA277-E143-4423-8F63-377469C4349E}" dt="2021-06-10T22:45:11.739" v="592" actId="478"/>
          <ac:spMkLst>
            <pc:docMk/>
            <pc:sldMk cId="2365707316" sldId="299"/>
            <ac:spMk id="4" creationId="{00000000-0000-0000-0000-000000000000}"/>
          </ac:spMkLst>
        </pc:spChg>
        <pc:spChg chg="del">
          <ac:chgData name="Mark Reynolds" userId="4a053750-5432-4b75-8265-1271a5cfda43" providerId="ADAL" clId="{1F0BA277-E143-4423-8F63-377469C4349E}" dt="2021-06-10T22:45:03.999" v="590" actId="478"/>
          <ac:spMkLst>
            <pc:docMk/>
            <pc:sldMk cId="2365707316" sldId="299"/>
            <ac:spMk id="5" creationId="{00000000-0000-0000-0000-000000000000}"/>
          </ac:spMkLst>
        </pc:spChg>
        <pc:spChg chg="add mod topLvl">
          <ac:chgData name="Mark Reynolds" userId="4a053750-5432-4b75-8265-1271a5cfda43" providerId="ADAL" clId="{1F0BA277-E143-4423-8F63-377469C4349E}" dt="2021-06-10T22:51:39.670" v="646" actId="165"/>
          <ac:spMkLst>
            <pc:docMk/>
            <pc:sldMk cId="2365707316" sldId="299"/>
            <ac:spMk id="10" creationId="{5A231BFE-B374-4EA1-8C97-0176983408DF}"/>
          </ac:spMkLst>
        </pc:spChg>
        <pc:spChg chg="mod topLvl">
          <ac:chgData name="Mark Reynolds" userId="4a053750-5432-4b75-8265-1271a5cfda43" providerId="ADAL" clId="{1F0BA277-E143-4423-8F63-377469C4349E}" dt="2021-06-10T22:51:39.670" v="646" actId="165"/>
          <ac:spMkLst>
            <pc:docMk/>
            <pc:sldMk cId="2365707316" sldId="299"/>
            <ac:spMk id="12" creationId="{00000000-0000-0000-0000-000000000000}"/>
          </ac:spMkLst>
        </pc:spChg>
        <pc:spChg chg="del mod">
          <ac:chgData name="Mark Reynolds" userId="4a053750-5432-4b75-8265-1271a5cfda43" providerId="ADAL" clId="{1F0BA277-E143-4423-8F63-377469C4349E}" dt="2021-06-10T22:46:47.037" v="601" actId="478"/>
          <ac:spMkLst>
            <pc:docMk/>
            <pc:sldMk cId="2365707316" sldId="299"/>
            <ac:spMk id="13" creationId="{00000000-0000-0000-0000-000000000000}"/>
          </ac:spMkLst>
        </pc:spChg>
        <pc:grpChg chg="add del mod">
          <ac:chgData name="Mark Reynolds" userId="4a053750-5432-4b75-8265-1271a5cfda43" providerId="ADAL" clId="{1F0BA277-E143-4423-8F63-377469C4349E}" dt="2021-06-10T22:50:19.422" v="636" actId="165"/>
          <ac:grpSpMkLst>
            <pc:docMk/>
            <pc:sldMk cId="2365707316" sldId="299"/>
            <ac:grpSpMk id="11" creationId="{08D9ACCB-C9C7-4D89-826C-262297A39D8B}"/>
          </ac:grpSpMkLst>
        </pc:grpChg>
        <pc:grpChg chg="add del mod">
          <ac:chgData name="Mark Reynolds" userId="4a053750-5432-4b75-8265-1271a5cfda43" providerId="ADAL" clId="{1F0BA277-E143-4423-8F63-377469C4349E}" dt="2021-06-10T22:51:39.670" v="646" actId="165"/>
          <ac:grpSpMkLst>
            <pc:docMk/>
            <pc:sldMk cId="2365707316" sldId="299"/>
            <ac:grpSpMk id="14" creationId="{2293DCD6-CC4B-4382-8DF0-24F9F9C4FF7D}"/>
          </ac:grpSpMkLst>
        </pc:grpChg>
      </pc:sldChg>
      <pc:sldChg chg="addSp delSp modSp mod">
        <pc:chgData name="Mark Reynolds" userId="4a053750-5432-4b75-8265-1271a5cfda43" providerId="ADAL" clId="{1F0BA277-E143-4423-8F63-377469C4349E}" dt="2021-06-12T22:57:17.255" v="2312" actId="1076"/>
        <pc:sldMkLst>
          <pc:docMk/>
          <pc:sldMk cId="613448175" sldId="300"/>
        </pc:sldMkLst>
        <pc:spChg chg="mod">
          <ac:chgData name="Mark Reynolds" userId="4a053750-5432-4b75-8265-1271a5cfda43" providerId="ADAL" clId="{1F0BA277-E143-4423-8F63-377469C4349E}" dt="2021-06-10T22:48:52.668" v="627"/>
          <ac:spMkLst>
            <pc:docMk/>
            <pc:sldMk cId="613448175" sldId="300"/>
            <ac:spMk id="2" creationId="{00000000-0000-0000-0000-000000000000}"/>
          </ac:spMkLst>
        </pc:spChg>
        <pc:spChg chg="mod">
          <ac:chgData name="Mark Reynolds" userId="4a053750-5432-4b75-8265-1271a5cfda43" providerId="ADAL" clId="{1F0BA277-E143-4423-8F63-377469C4349E}" dt="2021-06-12T22:52:07.975" v="2294" actId="20577"/>
          <ac:spMkLst>
            <pc:docMk/>
            <pc:sldMk cId="613448175" sldId="300"/>
            <ac:spMk id="3" creationId="{00000000-0000-0000-0000-000000000000}"/>
          </ac:spMkLst>
        </pc:spChg>
        <pc:spChg chg="del">
          <ac:chgData name="Mark Reynolds" userId="4a053750-5432-4b75-8265-1271a5cfda43" providerId="ADAL" clId="{1F0BA277-E143-4423-8F63-377469C4349E}" dt="2021-06-10T22:49:13.897" v="632" actId="478"/>
          <ac:spMkLst>
            <pc:docMk/>
            <pc:sldMk cId="613448175" sldId="300"/>
            <ac:spMk id="4" creationId="{00000000-0000-0000-0000-000000000000}"/>
          </ac:spMkLst>
        </pc:spChg>
        <pc:spChg chg="del">
          <ac:chgData name="Mark Reynolds" userId="4a053750-5432-4b75-8265-1271a5cfda43" providerId="ADAL" clId="{1F0BA277-E143-4423-8F63-377469C4349E}" dt="2021-06-10T22:49:09.997" v="631" actId="478"/>
          <ac:spMkLst>
            <pc:docMk/>
            <pc:sldMk cId="613448175" sldId="300"/>
            <ac:spMk id="5" creationId="{00000000-0000-0000-0000-000000000000}"/>
          </ac:spMkLst>
        </pc:spChg>
        <pc:spChg chg="mod">
          <ac:chgData name="Mark Reynolds" userId="4a053750-5432-4b75-8265-1271a5cfda43" providerId="ADAL" clId="{1F0BA277-E143-4423-8F63-377469C4349E}" dt="2021-06-12T22:55:49.314" v="2303" actId="1076"/>
          <ac:spMkLst>
            <pc:docMk/>
            <pc:sldMk cId="613448175" sldId="300"/>
            <ac:spMk id="7" creationId="{00000000-0000-0000-0000-000000000000}"/>
          </ac:spMkLst>
        </pc:spChg>
        <pc:spChg chg="mod">
          <ac:chgData name="Mark Reynolds" userId="4a053750-5432-4b75-8265-1271a5cfda43" providerId="ADAL" clId="{1F0BA277-E143-4423-8F63-377469C4349E}" dt="2021-06-12T22:55:49.314" v="2303" actId="1076"/>
          <ac:spMkLst>
            <pc:docMk/>
            <pc:sldMk cId="613448175" sldId="300"/>
            <ac:spMk id="8" creationId="{00000000-0000-0000-0000-000000000000}"/>
          </ac:spMkLst>
        </pc:spChg>
        <pc:spChg chg="del mod">
          <ac:chgData name="Mark Reynolds" userId="4a053750-5432-4b75-8265-1271a5cfda43" providerId="ADAL" clId="{1F0BA277-E143-4423-8F63-377469C4349E}" dt="2021-06-10T22:50:38.448" v="639" actId="478"/>
          <ac:spMkLst>
            <pc:docMk/>
            <pc:sldMk cId="613448175" sldId="300"/>
            <ac:spMk id="12" creationId="{00000000-0000-0000-0000-000000000000}"/>
          </ac:spMkLst>
        </pc:spChg>
        <pc:spChg chg="del">
          <ac:chgData name="Mark Reynolds" userId="4a053750-5432-4b75-8265-1271a5cfda43" providerId="ADAL" clId="{1F0BA277-E143-4423-8F63-377469C4349E}" dt="2021-06-10T22:50:45.348" v="642" actId="478"/>
          <ac:spMkLst>
            <pc:docMk/>
            <pc:sldMk cId="613448175" sldId="300"/>
            <ac:spMk id="13" creationId="{00000000-0000-0000-0000-000000000000}"/>
          </ac:spMkLst>
        </pc:spChg>
        <pc:spChg chg="add del mod">
          <ac:chgData name="Mark Reynolds" userId="4a053750-5432-4b75-8265-1271a5cfda43" providerId="ADAL" clId="{1F0BA277-E143-4423-8F63-377469C4349E}" dt="2021-06-10T22:50:06.075" v="635"/>
          <ac:spMkLst>
            <pc:docMk/>
            <pc:sldMk cId="613448175" sldId="300"/>
            <ac:spMk id="14" creationId="{BB02AEEF-01EE-4525-B040-47046F670837}"/>
          </ac:spMkLst>
        </pc:spChg>
        <pc:spChg chg="add del mod ord">
          <ac:chgData name="Mark Reynolds" userId="4a053750-5432-4b75-8265-1271a5cfda43" providerId="ADAL" clId="{1F0BA277-E143-4423-8F63-377469C4349E}" dt="2021-06-10T22:51:17.276" v="645" actId="478"/>
          <ac:spMkLst>
            <pc:docMk/>
            <pc:sldMk cId="613448175" sldId="300"/>
            <ac:spMk id="15" creationId="{ABDF66E3-9E1B-4511-8F1A-EC9E9832B500}"/>
          </ac:spMkLst>
        </pc:spChg>
        <pc:spChg chg="add mod ord">
          <ac:chgData name="Mark Reynolds" userId="4a053750-5432-4b75-8265-1271a5cfda43" providerId="ADAL" clId="{1F0BA277-E143-4423-8F63-377469C4349E}" dt="2021-06-12T22:55:49.314" v="2303" actId="1076"/>
          <ac:spMkLst>
            <pc:docMk/>
            <pc:sldMk cId="613448175" sldId="300"/>
            <ac:spMk id="16" creationId="{FF005A40-928F-4FB1-A033-3CA16DC84296}"/>
          </ac:spMkLst>
        </pc:spChg>
        <pc:spChg chg="add mod ord">
          <ac:chgData name="Mark Reynolds" userId="4a053750-5432-4b75-8265-1271a5cfda43" providerId="ADAL" clId="{1F0BA277-E143-4423-8F63-377469C4349E}" dt="2021-06-12T22:55:49.314" v="2303" actId="1076"/>
          <ac:spMkLst>
            <pc:docMk/>
            <pc:sldMk cId="613448175" sldId="300"/>
            <ac:spMk id="17" creationId="{9CE1CB64-72F1-4EAD-B093-87679C27292D}"/>
          </ac:spMkLst>
        </pc:spChg>
        <pc:spChg chg="add mod">
          <ac:chgData name="Mark Reynolds" userId="4a053750-5432-4b75-8265-1271a5cfda43" providerId="ADAL" clId="{1F0BA277-E143-4423-8F63-377469C4349E}" dt="2021-06-12T22:55:49.314" v="2303" actId="1076"/>
          <ac:spMkLst>
            <pc:docMk/>
            <pc:sldMk cId="613448175" sldId="300"/>
            <ac:spMk id="18" creationId="{5B93D5A5-F753-4651-818D-526CAB4482F1}"/>
          </ac:spMkLst>
        </pc:spChg>
        <pc:picChg chg="add mod">
          <ac:chgData name="Mark Reynolds" userId="4a053750-5432-4b75-8265-1271a5cfda43" providerId="ADAL" clId="{1F0BA277-E143-4423-8F63-377469C4349E}" dt="2021-06-12T22:57:17.255" v="2312" actId="1076"/>
          <ac:picMkLst>
            <pc:docMk/>
            <pc:sldMk cId="613448175" sldId="300"/>
            <ac:picMk id="19" creationId="{8C225F55-66D1-47EB-A264-03697E1B6239}"/>
          </ac:picMkLst>
        </pc:picChg>
      </pc:sldChg>
      <pc:sldChg chg="del">
        <pc:chgData name="Mark Reynolds" userId="4a053750-5432-4b75-8265-1271a5cfda43" providerId="ADAL" clId="{1F0BA277-E143-4423-8F63-377469C4349E}" dt="2021-06-10T22:55:57.004" v="934" actId="47"/>
        <pc:sldMkLst>
          <pc:docMk/>
          <pc:sldMk cId="55858348" sldId="301"/>
        </pc:sldMkLst>
      </pc:sldChg>
      <pc:sldChg chg="del">
        <pc:chgData name="Mark Reynolds" userId="4a053750-5432-4b75-8265-1271a5cfda43" providerId="ADAL" clId="{1F0BA277-E143-4423-8F63-377469C4349E}" dt="2021-06-10T22:55:57.004" v="934" actId="47"/>
        <pc:sldMkLst>
          <pc:docMk/>
          <pc:sldMk cId="1054101318" sldId="302"/>
        </pc:sldMkLst>
      </pc:sldChg>
      <pc:sldChg chg="delSp modSp mod">
        <pc:chgData name="Mark Reynolds" userId="4a053750-5432-4b75-8265-1271a5cfda43" providerId="ADAL" clId="{1F0BA277-E143-4423-8F63-377469C4349E}" dt="2021-06-11T03:36:40.111" v="2023" actId="20577"/>
        <pc:sldMkLst>
          <pc:docMk/>
          <pc:sldMk cId="727949651" sldId="303"/>
        </pc:sldMkLst>
        <pc:spChg chg="mod">
          <ac:chgData name="Mark Reynolds" userId="4a053750-5432-4b75-8265-1271a5cfda43" providerId="ADAL" clId="{1F0BA277-E143-4423-8F63-377469C4349E}" dt="2021-06-11T03:36:40.111" v="2023" actId="20577"/>
          <ac:spMkLst>
            <pc:docMk/>
            <pc:sldMk cId="727949651" sldId="303"/>
            <ac:spMk id="3" creationId="{00000000-0000-0000-0000-000000000000}"/>
          </ac:spMkLst>
        </pc:spChg>
        <pc:spChg chg="del">
          <ac:chgData name="Mark Reynolds" userId="4a053750-5432-4b75-8265-1271a5cfda43" providerId="ADAL" clId="{1F0BA277-E143-4423-8F63-377469C4349E}" dt="2021-06-10T23:01:10.593" v="1020" actId="478"/>
          <ac:spMkLst>
            <pc:docMk/>
            <pc:sldMk cId="727949651" sldId="303"/>
            <ac:spMk id="4" creationId="{00000000-0000-0000-0000-000000000000}"/>
          </ac:spMkLst>
        </pc:spChg>
        <pc:spChg chg="del">
          <ac:chgData name="Mark Reynolds" userId="4a053750-5432-4b75-8265-1271a5cfda43" providerId="ADAL" clId="{1F0BA277-E143-4423-8F63-377469C4349E}" dt="2021-06-10T23:01:06.002" v="1019" actId="478"/>
          <ac:spMkLst>
            <pc:docMk/>
            <pc:sldMk cId="727949651" sldId="303"/>
            <ac:spMk id="5" creationId="{00000000-0000-0000-0000-000000000000}"/>
          </ac:spMkLst>
        </pc:spChg>
      </pc:sldChg>
      <pc:sldChg chg="addSp delSp modSp mod">
        <pc:chgData name="Mark Reynolds" userId="4a053750-5432-4b75-8265-1271a5cfda43" providerId="ADAL" clId="{1F0BA277-E143-4423-8F63-377469C4349E}" dt="2021-06-12T23:07:27.918" v="2422" actId="1076"/>
        <pc:sldMkLst>
          <pc:docMk/>
          <pc:sldMk cId="1798023321" sldId="304"/>
        </pc:sldMkLst>
        <pc:spChg chg="mod">
          <ac:chgData name="Mark Reynolds" userId="4a053750-5432-4b75-8265-1271a5cfda43" providerId="ADAL" clId="{1F0BA277-E143-4423-8F63-377469C4349E}" dt="2021-06-10T22:58:48.182" v="993" actId="113"/>
          <ac:spMkLst>
            <pc:docMk/>
            <pc:sldMk cId="1798023321" sldId="304"/>
            <ac:spMk id="3" creationId="{00000000-0000-0000-0000-000000000000}"/>
          </ac:spMkLst>
        </pc:spChg>
        <pc:spChg chg="del mod">
          <ac:chgData name="Mark Reynolds" userId="4a053750-5432-4b75-8265-1271a5cfda43" providerId="ADAL" clId="{1F0BA277-E143-4423-8F63-377469C4349E}" dt="2021-06-10T22:59:02.717" v="997" actId="478"/>
          <ac:spMkLst>
            <pc:docMk/>
            <pc:sldMk cId="1798023321" sldId="304"/>
            <ac:spMk id="4" creationId="{00000000-0000-0000-0000-000000000000}"/>
          </ac:spMkLst>
        </pc:spChg>
        <pc:spChg chg="del mod">
          <ac:chgData name="Mark Reynolds" userId="4a053750-5432-4b75-8265-1271a5cfda43" providerId="ADAL" clId="{1F0BA277-E143-4423-8F63-377469C4349E}" dt="2021-06-10T22:58:57.722" v="995" actId="478"/>
          <ac:spMkLst>
            <pc:docMk/>
            <pc:sldMk cId="1798023321" sldId="304"/>
            <ac:spMk id="5" creationId="{00000000-0000-0000-0000-000000000000}"/>
          </ac:spMkLst>
        </pc:spChg>
        <pc:spChg chg="del">
          <ac:chgData name="Mark Reynolds" userId="4a053750-5432-4b75-8265-1271a5cfda43" providerId="ADAL" clId="{1F0BA277-E143-4423-8F63-377469C4349E}" dt="2021-06-10T22:56:38.131" v="937" actId="478"/>
          <ac:spMkLst>
            <pc:docMk/>
            <pc:sldMk cId="1798023321" sldId="304"/>
            <ac:spMk id="7" creationId="{00000000-0000-0000-0000-000000000000}"/>
          </ac:spMkLst>
        </pc:spChg>
        <pc:spChg chg="del">
          <ac:chgData name="Mark Reynolds" userId="4a053750-5432-4b75-8265-1271a5cfda43" providerId="ADAL" clId="{1F0BA277-E143-4423-8F63-377469C4349E}" dt="2021-06-10T22:56:38.131" v="937" actId="478"/>
          <ac:spMkLst>
            <pc:docMk/>
            <pc:sldMk cId="1798023321" sldId="304"/>
            <ac:spMk id="8" creationId="{00000000-0000-0000-0000-000000000000}"/>
          </ac:spMkLst>
        </pc:spChg>
        <pc:spChg chg="del">
          <ac:chgData name="Mark Reynolds" userId="4a053750-5432-4b75-8265-1271a5cfda43" providerId="ADAL" clId="{1F0BA277-E143-4423-8F63-377469C4349E}" dt="2021-06-10T22:56:38.131" v="937" actId="478"/>
          <ac:spMkLst>
            <pc:docMk/>
            <pc:sldMk cId="1798023321" sldId="304"/>
            <ac:spMk id="9" creationId="{00000000-0000-0000-0000-000000000000}"/>
          </ac:spMkLst>
        </pc:spChg>
        <pc:spChg chg="del">
          <ac:chgData name="Mark Reynolds" userId="4a053750-5432-4b75-8265-1271a5cfda43" providerId="ADAL" clId="{1F0BA277-E143-4423-8F63-377469C4349E}" dt="2021-06-10T22:56:38.131" v="937" actId="478"/>
          <ac:spMkLst>
            <pc:docMk/>
            <pc:sldMk cId="1798023321" sldId="304"/>
            <ac:spMk id="10" creationId="{00000000-0000-0000-0000-000000000000}"/>
          </ac:spMkLst>
        </pc:spChg>
        <pc:spChg chg="add del mod">
          <ac:chgData name="Mark Reynolds" userId="4a053750-5432-4b75-8265-1271a5cfda43" providerId="ADAL" clId="{1F0BA277-E143-4423-8F63-377469C4349E}" dt="2021-06-10T22:56:36.730" v="936"/>
          <ac:spMkLst>
            <pc:docMk/>
            <pc:sldMk cId="1798023321" sldId="304"/>
            <ac:spMk id="14" creationId="{96CF37E6-FCB2-4651-8067-67B1FBBC2B90}"/>
          </ac:spMkLst>
        </pc:spChg>
        <pc:spChg chg="add del mod">
          <ac:chgData name="Mark Reynolds" userId="4a053750-5432-4b75-8265-1271a5cfda43" providerId="ADAL" clId="{1F0BA277-E143-4423-8F63-377469C4349E}" dt="2021-06-10T22:56:36.730" v="936"/>
          <ac:spMkLst>
            <pc:docMk/>
            <pc:sldMk cId="1798023321" sldId="304"/>
            <ac:spMk id="15" creationId="{B84C8196-CFFE-49B9-B250-3143ABD5A4C6}"/>
          </ac:spMkLst>
        </pc:spChg>
        <pc:spChg chg="add del mod">
          <ac:chgData name="Mark Reynolds" userId="4a053750-5432-4b75-8265-1271a5cfda43" providerId="ADAL" clId="{1F0BA277-E143-4423-8F63-377469C4349E}" dt="2021-06-10T22:56:36.730" v="936"/>
          <ac:spMkLst>
            <pc:docMk/>
            <pc:sldMk cId="1798023321" sldId="304"/>
            <ac:spMk id="16" creationId="{C1F3801A-788A-4D58-B9F5-CFF7590BADD2}"/>
          </ac:spMkLst>
        </pc:spChg>
        <pc:spChg chg="add mod">
          <ac:chgData name="Mark Reynolds" userId="4a053750-5432-4b75-8265-1271a5cfda43" providerId="ADAL" clId="{1F0BA277-E143-4423-8F63-377469C4349E}" dt="2021-06-10T22:58:29.024" v="992" actId="20577"/>
          <ac:spMkLst>
            <pc:docMk/>
            <pc:sldMk cId="1798023321" sldId="304"/>
            <ac:spMk id="17" creationId="{6D818CAE-486E-4E51-A9F6-DD25AEB8A273}"/>
          </ac:spMkLst>
        </pc:spChg>
        <pc:spChg chg="add mod">
          <ac:chgData name="Mark Reynolds" userId="4a053750-5432-4b75-8265-1271a5cfda43" providerId="ADAL" clId="{1F0BA277-E143-4423-8F63-377469C4349E}" dt="2021-06-10T22:57:12.111" v="962" actId="1036"/>
          <ac:spMkLst>
            <pc:docMk/>
            <pc:sldMk cId="1798023321" sldId="304"/>
            <ac:spMk id="18" creationId="{B738FFD5-993C-4CD2-A5C5-91B23350AB32}"/>
          </ac:spMkLst>
        </pc:spChg>
        <pc:spChg chg="add mod">
          <ac:chgData name="Mark Reynolds" userId="4a053750-5432-4b75-8265-1271a5cfda43" providerId="ADAL" clId="{1F0BA277-E143-4423-8F63-377469C4349E}" dt="2021-06-10T22:57:12.111" v="962" actId="1036"/>
          <ac:spMkLst>
            <pc:docMk/>
            <pc:sldMk cId="1798023321" sldId="304"/>
            <ac:spMk id="19" creationId="{B7DDD57D-8EB3-4128-B59C-C5DFE609B559}"/>
          </ac:spMkLst>
        </pc:spChg>
        <pc:spChg chg="add mod">
          <ac:chgData name="Mark Reynolds" userId="4a053750-5432-4b75-8265-1271a5cfda43" providerId="ADAL" clId="{1F0BA277-E143-4423-8F63-377469C4349E}" dt="2021-06-10T22:57:25.455" v="982" actId="1038"/>
          <ac:spMkLst>
            <pc:docMk/>
            <pc:sldMk cId="1798023321" sldId="304"/>
            <ac:spMk id="20" creationId="{0ABED89A-0A6C-49B9-8897-01E0DFD8D45A}"/>
          </ac:spMkLst>
        </pc:spChg>
        <pc:spChg chg="add mod">
          <ac:chgData name="Mark Reynolds" userId="4a053750-5432-4b75-8265-1271a5cfda43" providerId="ADAL" clId="{1F0BA277-E143-4423-8F63-377469C4349E}" dt="2021-06-12T23:07:27.918" v="2422" actId="1076"/>
          <ac:spMkLst>
            <pc:docMk/>
            <pc:sldMk cId="1798023321" sldId="304"/>
            <ac:spMk id="21" creationId="{5E45BC67-ED8F-4F7C-8240-30F6E31D542F}"/>
          </ac:spMkLst>
        </pc:spChg>
      </pc:sldChg>
      <pc:sldChg chg="delSp modSp mod">
        <pc:chgData name="Mark Reynolds" userId="4a053750-5432-4b75-8265-1271a5cfda43" providerId="ADAL" clId="{1F0BA277-E143-4423-8F63-377469C4349E}" dt="2021-06-11T03:38:31.572" v="2032" actId="20577"/>
        <pc:sldMkLst>
          <pc:docMk/>
          <pc:sldMk cId="3004378136" sldId="306"/>
        </pc:sldMkLst>
        <pc:spChg chg="mod">
          <ac:chgData name="Mark Reynolds" userId="4a053750-5432-4b75-8265-1271a5cfda43" providerId="ADAL" clId="{1F0BA277-E143-4423-8F63-377469C4349E}" dt="2021-06-10T23:01:37.538" v="1029" actId="5793"/>
          <ac:spMkLst>
            <pc:docMk/>
            <pc:sldMk cId="3004378136" sldId="306"/>
            <ac:spMk id="2" creationId="{00000000-0000-0000-0000-000000000000}"/>
          </ac:spMkLst>
        </pc:spChg>
        <pc:spChg chg="mod">
          <ac:chgData name="Mark Reynolds" userId="4a053750-5432-4b75-8265-1271a5cfda43" providerId="ADAL" clId="{1F0BA277-E143-4423-8F63-377469C4349E}" dt="2021-06-11T03:38:31.572" v="2032" actId="20577"/>
          <ac:spMkLst>
            <pc:docMk/>
            <pc:sldMk cId="3004378136" sldId="306"/>
            <ac:spMk id="3" creationId="{00000000-0000-0000-0000-000000000000}"/>
          </ac:spMkLst>
        </pc:spChg>
        <pc:spChg chg="del">
          <ac:chgData name="Mark Reynolds" userId="4a053750-5432-4b75-8265-1271a5cfda43" providerId="ADAL" clId="{1F0BA277-E143-4423-8F63-377469C4349E}" dt="2021-06-10T23:03:17.854" v="1070" actId="478"/>
          <ac:spMkLst>
            <pc:docMk/>
            <pc:sldMk cId="3004378136" sldId="306"/>
            <ac:spMk id="4" creationId="{00000000-0000-0000-0000-000000000000}"/>
          </ac:spMkLst>
        </pc:spChg>
        <pc:spChg chg="del">
          <ac:chgData name="Mark Reynolds" userId="4a053750-5432-4b75-8265-1271a5cfda43" providerId="ADAL" clId="{1F0BA277-E143-4423-8F63-377469C4349E}" dt="2021-06-10T23:03:12.916" v="1069" actId="478"/>
          <ac:spMkLst>
            <pc:docMk/>
            <pc:sldMk cId="3004378136" sldId="306"/>
            <ac:spMk id="5" creationId="{00000000-0000-0000-0000-000000000000}"/>
          </ac:spMkLst>
        </pc:spChg>
      </pc:sldChg>
      <pc:sldChg chg="addSp delSp modSp mod">
        <pc:chgData name="Mark Reynolds" userId="4a053750-5432-4b75-8265-1271a5cfda43" providerId="ADAL" clId="{1F0BA277-E143-4423-8F63-377469C4349E}" dt="2021-06-11T03:41:58.777" v="2121" actId="114"/>
        <pc:sldMkLst>
          <pc:docMk/>
          <pc:sldMk cId="3878400372" sldId="307"/>
        </pc:sldMkLst>
        <pc:spChg chg="mod">
          <ac:chgData name="Mark Reynolds" userId="4a053750-5432-4b75-8265-1271a5cfda43" providerId="ADAL" clId="{1F0BA277-E143-4423-8F63-377469C4349E}" dt="2021-06-11T03:41:58.777" v="2121" actId="114"/>
          <ac:spMkLst>
            <pc:docMk/>
            <pc:sldMk cId="3878400372" sldId="307"/>
            <ac:spMk id="3" creationId="{00000000-0000-0000-0000-000000000000}"/>
          </ac:spMkLst>
        </pc:spChg>
        <pc:spChg chg="del">
          <ac:chgData name="Mark Reynolds" userId="4a053750-5432-4b75-8265-1271a5cfda43" providerId="ADAL" clId="{1F0BA277-E143-4423-8F63-377469C4349E}" dt="2021-06-10T23:03:47.062" v="1072" actId="478"/>
          <ac:spMkLst>
            <pc:docMk/>
            <pc:sldMk cId="3878400372" sldId="307"/>
            <ac:spMk id="4" creationId="{00000000-0000-0000-0000-000000000000}"/>
          </ac:spMkLst>
        </pc:spChg>
        <pc:spChg chg="del">
          <ac:chgData name="Mark Reynolds" userId="4a053750-5432-4b75-8265-1271a5cfda43" providerId="ADAL" clId="{1F0BA277-E143-4423-8F63-377469C4349E}" dt="2021-06-10T23:03:42.680" v="1071" actId="478"/>
          <ac:spMkLst>
            <pc:docMk/>
            <pc:sldMk cId="3878400372" sldId="307"/>
            <ac:spMk id="5" creationId="{00000000-0000-0000-0000-000000000000}"/>
          </ac:spMkLst>
        </pc:spChg>
        <pc:spChg chg="mod">
          <ac:chgData name="Mark Reynolds" userId="4a053750-5432-4b75-8265-1271a5cfda43" providerId="ADAL" clId="{1F0BA277-E143-4423-8F63-377469C4349E}" dt="2021-06-11T03:40:11.297" v="2038" actId="1076"/>
          <ac:spMkLst>
            <pc:docMk/>
            <pc:sldMk cId="3878400372" sldId="307"/>
            <ac:spMk id="21" creationId="{2B1A2A64-966E-4A67-A8E8-DE5AE6B0A5D8}"/>
          </ac:spMkLst>
        </pc:spChg>
        <pc:spChg chg="mod">
          <ac:chgData name="Mark Reynolds" userId="4a053750-5432-4b75-8265-1271a5cfda43" providerId="ADAL" clId="{1F0BA277-E143-4423-8F63-377469C4349E}" dt="2021-06-11T03:40:11.297" v="2038" actId="1076"/>
          <ac:spMkLst>
            <pc:docMk/>
            <pc:sldMk cId="3878400372" sldId="307"/>
            <ac:spMk id="22" creationId="{11129AAB-F52E-4B40-BF31-946A051557EF}"/>
          </ac:spMkLst>
        </pc:spChg>
        <pc:cxnChg chg="add del">
          <ac:chgData name="Mark Reynolds" userId="4a053750-5432-4b75-8265-1271a5cfda43" providerId="ADAL" clId="{1F0BA277-E143-4423-8F63-377469C4349E}" dt="2021-06-10T23:29:32.766" v="1236" actId="478"/>
          <ac:cxnSpMkLst>
            <pc:docMk/>
            <pc:sldMk cId="3878400372" sldId="307"/>
            <ac:cxnSpMk id="11" creationId="{A603AF4A-A587-4122-96F6-43EC512F8841}"/>
          </ac:cxnSpMkLst>
        </pc:cxnChg>
      </pc:sldChg>
      <pc:sldChg chg="delSp modSp mod">
        <pc:chgData name="Mark Reynolds" userId="4a053750-5432-4b75-8265-1271a5cfda43" providerId="ADAL" clId="{1F0BA277-E143-4423-8F63-377469C4349E}" dt="2021-06-11T03:44:23.717" v="2276" actId="15"/>
        <pc:sldMkLst>
          <pc:docMk/>
          <pc:sldMk cId="1514058149" sldId="308"/>
        </pc:sldMkLst>
        <pc:spChg chg="mod">
          <ac:chgData name="Mark Reynolds" userId="4a053750-5432-4b75-8265-1271a5cfda43" providerId="ADAL" clId="{1F0BA277-E143-4423-8F63-377469C4349E}" dt="2021-06-11T03:44:23.717" v="2276" actId="15"/>
          <ac:spMkLst>
            <pc:docMk/>
            <pc:sldMk cId="1514058149" sldId="308"/>
            <ac:spMk id="3" creationId="{00000000-0000-0000-0000-000000000000}"/>
          </ac:spMkLst>
        </pc:spChg>
        <pc:spChg chg="del">
          <ac:chgData name="Mark Reynolds" userId="4a053750-5432-4b75-8265-1271a5cfda43" providerId="ADAL" clId="{1F0BA277-E143-4423-8F63-377469C4349E}" dt="2021-06-10T23:04:27.956" v="1074" actId="478"/>
          <ac:spMkLst>
            <pc:docMk/>
            <pc:sldMk cId="1514058149" sldId="308"/>
            <ac:spMk id="4" creationId="{00000000-0000-0000-0000-000000000000}"/>
          </ac:spMkLst>
        </pc:spChg>
        <pc:spChg chg="del">
          <ac:chgData name="Mark Reynolds" userId="4a053750-5432-4b75-8265-1271a5cfda43" providerId="ADAL" clId="{1F0BA277-E143-4423-8F63-377469C4349E}" dt="2021-06-10T23:04:20.815" v="1073" actId="478"/>
          <ac:spMkLst>
            <pc:docMk/>
            <pc:sldMk cId="1514058149" sldId="308"/>
            <ac:spMk id="5" creationId="{00000000-0000-0000-0000-000000000000}"/>
          </ac:spMkLst>
        </pc:spChg>
      </pc:sldChg>
      <pc:sldChg chg="delSp modSp mod">
        <pc:chgData name="Mark Reynolds" userId="4a053750-5432-4b75-8265-1271a5cfda43" providerId="ADAL" clId="{1F0BA277-E143-4423-8F63-377469C4349E}" dt="2021-06-11T03:45:52.559" v="2286" actId="114"/>
        <pc:sldMkLst>
          <pc:docMk/>
          <pc:sldMk cId="790618382" sldId="309"/>
        </pc:sldMkLst>
        <pc:spChg chg="mod">
          <ac:chgData name="Mark Reynolds" userId="4a053750-5432-4b75-8265-1271a5cfda43" providerId="ADAL" clId="{1F0BA277-E143-4423-8F63-377469C4349E}" dt="2021-06-11T03:45:52.559" v="2286" actId="114"/>
          <ac:spMkLst>
            <pc:docMk/>
            <pc:sldMk cId="790618382" sldId="309"/>
            <ac:spMk id="3" creationId="{00000000-0000-0000-0000-000000000000}"/>
          </ac:spMkLst>
        </pc:spChg>
        <pc:spChg chg="del">
          <ac:chgData name="Mark Reynolds" userId="4a053750-5432-4b75-8265-1271a5cfda43" providerId="ADAL" clId="{1F0BA277-E143-4423-8F63-377469C4349E}" dt="2021-06-10T23:04:54.584" v="1076" actId="478"/>
          <ac:spMkLst>
            <pc:docMk/>
            <pc:sldMk cId="790618382" sldId="309"/>
            <ac:spMk id="4" creationId="{00000000-0000-0000-0000-000000000000}"/>
          </ac:spMkLst>
        </pc:spChg>
        <pc:spChg chg="del">
          <ac:chgData name="Mark Reynolds" userId="4a053750-5432-4b75-8265-1271a5cfda43" providerId="ADAL" clId="{1F0BA277-E143-4423-8F63-377469C4349E}" dt="2021-06-10T23:04:50.023" v="1075" actId="478"/>
          <ac:spMkLst>
            <pc:docMk/>
            <pc:sldMk cId="790618382" sldId="309"/>
            <ac:spMk id="5" creationId="{00000000-0000-0000-0000-000000000000}"/>
          </ac:spMkLst>
        </pc:spChg>
      </pc:sldChg>
      <pc:sldChg chg="del">
        <pc:chgData name="Mark Reynolds" userId="4a053750-5432-4b75-8265-1271a5cfda43" providerId="ADAL" clId="{1F0BA277-E143-4423-8F63-377469C4349E}" dt="2021-06-10T22:06:34.682" v="52" actId="47"/>
        <pc:sldMkLst>
          <pc:docMk/>
          <pc:sldMk cId="568625690" sldId="310"/>
        </pc:sldMkLst>
      </pc:sldChg>
      <pc:sldChg chg="delSp modSp mod">
        <pc:chgData name="Mark Reynolds" userId="4a053750-5432-4b75-8265-1271a5cfda43" providerId="ADAL" clId="{1F0BA277-E143-4423-8F63-377469C4349E}" dt="2021-06-11T03:17:19.662" v="1967" actId="6549"/>
        <pc:sldMkLst>
          <pc:docMk/>
          <pc:sldMk cId="1882072814" sldId="311"/>
        </pc:sldMkLst>
        <pc:spChg chg="mod">
          <ac:chgData name="Mark Reynolds" userId="4a053750-5432-4b75-8265-1271a5cfda43" providerId="ADAL" clId="{1F0BA277-E143-4423-8F63-377469C4349E}" dt="2021-06-11T03:17:19.662" v="1967" actId="6549"/>
          <ac:spMkLst>
            <pc:docMk/>
            <pc:sldMk cId="1882072814" sldId="311"/>
            <ac:spMk id="3" creationId="{00000000-0000-0000-0000-000000000000}"/>
          </ac:spMkLst>
        </pc:spChg>
        <pc:spChg chg="del">
          <ac:chgData name="Mark Reynolds" userId="4a053750-5432-4b75-8265-1271a5cfda43" providerId="ADAL" clId="{1F0BA277-E143-4423-8F63-377469C4349E}" dt="2021-06-10T22:06:11.022" v="51" actId="478"/>
          <ac:spMkLst>
            <pc:docMk/>
            <pc:sldMk cId="1882072814" sldId="311"/>
            <ac:spMk id="4" creationId="{00000000-0000-0000-0000-000000000000}"/>
          </ac:spMkLst>
        </pc:spChg>
        <pc:spChg chg="del">
          <ac:chgData name="Mark Reynolds" userId="4a053750-5432-4b75-8265-1271a5cfda43" providerId="ADAL" clId="{1F0BA277-E143-4423-8F63-377469C4349E}" dt="2021-06-10T22:06:07.301" v="50" actId="478"/>
          <ac:spMkLst>
            <pc:docMk/>
            <pc:sldMk cId="1882072814" sldId="311"/>
            <ac:spMk id="5" creationId="{00000000-0000-0000-0000-000000000000}"/>
          </ac:spMkLst>
        </pc:spChg>
      </pc:sldChg>
      <pc:sldChg chg="delSp modSp mod">
        <pc:chgData name="Mark Reynolds" userId="4a053750-5432-4b75-8265-1271a5cfda43" providerId="ADAL" clId="{1F0BA277-E143-4423-8F63-377469C4349E}" dt="2021-06-10T22:15:47.679" v="152" actId="12385"/>
        <pc:sldMkLst>
          <pc:docMk/>
          <pc:sldMk cId="4272910746" sldId="312"/>
        </pc:sldMkLst>
        <pc:spChg chg="del">
          <ac:chgData name="Mark Reynolds" userId="4a053750-5432-4b75-8265-1271a5cfda43" providerId="ADAL" clId="{1F0BA277-E143-4423-8F63-377469C4349E}" dt="2021-06-10T22:13:14.200" v="151" actId="478"/>
          <ac:spMkLst>
            <pc:docMk/>
            <pc:sldMk cId="4272910746" sldId="312"/>
            <ac:spMk id="5" creationId="{00000000-0000-0000-0000-000000000000}"/>
          </ac:spMkLst>
        </pc:spChg>
        <pc:spChg chg="del">
          <ac:chgData name="Mark Reynolds" userId="4a053750-5432-4b75-8265-1271a5cfda43" providerId="ADAL" clId="{1F0BA277-E143-4423-8F63-377469C4349E}" dt="2021-06-10T22:13:09.414" v="150" actId="478"/>
          <ac:spMkLst>
            <pc:docMk/>
            <pc:sldMk cId="4272910746" sldId="312"/>
            <ac:spMk id="6" creationId="{00000000-0000-0000-0000-000000000000}"/>
          </ac:spMkLst>
        </pc:spChg>
        <pc:graphicFrameChg chg="mod">
          <ac:chgData name="Mark Reynolds" userId="4a053750-5432-4b75-8265-1271a5cfda43" providerId="ADAL" clId="{1F0BA277-E143-4423-8F63-377469C4349E}" dt="2021-06-10T22:15:47.679" v="152" actId="12385"/>
          <ac:graphicFrameMkLst>
            <pc:docMk/>
            <pc:sldMk cId="4272910746" sldId="312"/>
            <ac:graphicFrameMk id="10" creationId="{00000000-0000-0000-0000-000000000000}"/>
          </ac:graphicFrameMkLst>
        </pc:graphicFrameChg>
      </pc:sldChg>
      <pc:sldChg chg="delSp modSp mod">
        <pc:chgData name="Mark Reynolds" userId="4a053750-5432-4b75-8265-1271a5cfda43" providerId="ADAL" clId="{1F0BA277-E143-4423-8F63-377469C4349E}" dt="2021-06-11T03:34:33.003" v="2019" actId="478"/>
        <pc:sldMkLst>
          <pc:docMk/>
          <pc:sldMk cId="2333337235" sldId="313"/>
        </pc:sldMkLst>
        <pc:spChg chg="mod">
          <ac:chgData name="Mark Reynolds" userId="4a053750-5432-4b75-8265-1271a5cfda43" providerId="ADAL" clId="{1F0BA277-E143-4423-8F63-377469C4349E}" dt="2021-06-10T22:44:37.838" v="588" actId="114"/>
          <ac:spMkLst>
            <pc:docMk/>
            <pc:sldMk cId="2333337235" sldId="313"/>
            <ac:spMk id="3" creationId="{00000000-0000-0000-0000-000000000000}"/>
          </ac:spMkLst>
        </pc:spChg>
        <pc:spChg chg="del">
          <ac:chgData name="Mark Reynolds" userId="4a053750-5432-4b75-8265-1271a5cfda43" providerId="ADAL" clId="{1F0BA277-E143-4423-8F63-377469C4349E}" dt="2021-06-11T03:34:33.003" v="2019" actId="478"/>
          <ac:spMkLst>
            <pc:docMk/>
            <pc:sldMk cId="2333337235" sldId="313"/>
            <ac:spMk id="4" creationId="{00000000-0000-0000-0000-000000000000}"/>
          </ac:spMkLst>
        </pc:spChg>
        <pc:spChg chg="del">
          <ac:chgData name="Mark Reynolds" userId="4a053750-5432-4b75-8265-1271a5cfda43" providerId="ADAL" clId="{1F0BA277-E143-4423-8F63-377469C4349E}" dt="2021-06-11T03:34:29.509" v="2018" actId="478"/>
          <ac:spMkLst>
            <pc:docMk/>
            <pc:sldMk cId="2333337235" sldId="313"/>
            <ac:spMk id="5" creationId="{00000000-0000-0000-0000-000000000000}"/>
          </ac:spMkLst>
        </pc:spChg>
      </pc:sldChg>
      <pc:sldChg chg="modSp add mod">
        <pc:chgData name="Mark Reynolds" userId="4a053750-5432-4b75-8265-1271a5cfda43" providerId="ADAL" clId="{1F0BA277-E143-4423-8F63-377469C4349E}" dt="2021-06-10T22:04:11.081" v="48" actId="113"/>
        <pc:sldMkLst>
          <pc:docMk/>
          <pc:sldMk cId="2536846335" sldId="314"/>
        </pc:sldMkLst>
        <pc:spChg chg="mod">
          <ac:chgData name="Mark Reynolds" userId="4a053750-5432-4b75-8265-1271a5cfda43" providerId="ADAL" clId="{1F0BA277-E143-4423-8F63-377469C4349E}" dt="2021-06-10T22:03:30.897" v="44" actId="5793"/>
          <ac:spMkLst>
            <pc:docMk/>
            <pc:sldMk cId="2536846335" sldId="314"/>
            <ac:spMk id="2" creationId="{00000000-0000-0000-0000-000000000000}"/>
          </ac:spMkLst>
        </pc:spChg>
        <pc:spChg chg="mod">
          <ac:chgData name="Mark Reynolds" userId="4a053750-5432-4b75-8265-1271a5cfda43" providerId="ADAL" clId="{1F0BA277-E143-4423-8F63-377469C4349E}" dt="2021-06-10T22:04:11.081" v="48" actId="113"/>
          <ac:spMkLst>
            <pc:docMk/>
            <pc:sldMk cId="2536846335" sldId="314"/>
            <ac:spMk id="3" creationId="{00000000-0000-0000-0000-000000000000}"/>
          </ac:spMkLst>
        </pc:spChg>
      </pc:sldChg>
      <pc:sldChg chg="addSp delSp modSp add mod">
        <pc:chgData name="Mark Reynolds" userId="4a053750-5432-4b75-8265-1271a5cfda43" providerId="ADAL" clId="{1F0BA277-E143-4423-8F63-377469C4349E}" dt="2021-06-12T23:03:12.281" v="2360" actId="14100"/>
        <pc:sldMkLst>
          <pc:docMk/>
          <pc:sldMk cId="1551113925" sldId="315"/>
        </pc:sldMkLst>
        <pc:spChg chg="mod">
          <ac:chgData name="Mark Reynolds" userId="4a053750-5432-4b75-8265-1271a5cfda43" providerId="ADAL" clId="{1F0BA277-E143-4423-8F63-377469C4349E}" dt="2021-06-12T22:56:03.984" v="2307" actId="20577"/>
          <ac:spMkLst>
            <pc:docMk/>
            <pc:sldMk cId="1551113925" sldId="315"/>
            <ac:spMk id="3" creationId="{00000000-0000-0000-0000-000000000000}"/>
          </ac:spMkLst>
        </pc:spChg>
        <pc:spChg chg="add del mod">
          <ac:chgData name="Mark Reynolds" userId="4a053750-5432-4b75-8265-1271a5cfda43" providerId="ADAL" clId="{1F0BA277-E143-4423-8F63-377469C4349E}" dt="2021-06-12T23:00:11.842" v="2338" actId="478"/>
          <ac:spMkLst>
            <pc:docMk/>
            <pc:sldMk cId="1551113925" sldId="315"/>
            <ac:spMk id="4" creationId="{C1FE5537-5394-4DBC-96F3-D4A287F5ACDF}"/>
          </ac:spMkLst>
        </pc:spChg>
        <pc:spChg chg="add mod">
          <ac:chgData name="Mark Reynolds" userId="4a053750-5432-4b75-8265-1271a5cfda43" providerId="ADAL" clId="{1F0BA277-E143-4423-8F63-377469C4349E}" dt="2021-06-12T23:03:12.281" v="2360" actId="14100"/>
          <ac:spMkLst>
            <pc:docMk/>
            <pc:sldMk cId="1551113925" sldId="315"/>
            <ac:spMk id="5" creationId="{9BF9DC53-663B-423D-9B6A-0726904F3564}"/>
          </ac:spMkLst>
        </pc:spChg>
        <pc:spChg chg="mod">
          <ac:chgData name="Mark Reynolds" userId="4a053750-5432-4b75-8265-1271a5cfda43" providerId="ADAL" clId="{1F0BA277-E143-4423-8F63-377469C4349E}" dt="2021-06-12T22:57:36.942" v="2329" actId="1035"/>
          <ac:spMkLst>
            <pc:docMk/>
            <pc:sldMk cId="1551113925" sldId="315"/>
            <ac:spMk id="7" creationId="{00000000-0000-0000-0000-000000000000}"/>
          </ac:spMkLst>
        </pc:spChg>
        <pc:spChg chg="mod">
          <ac:chgData name="Mark Reynolds" userId="4a053750-5432-4b75-8265-1271a5cfda43" providerId="ADAL" clId="{1F0BA277-E143-4423-8F63-377469C4349E}" dt="2021-06-12T22:57:36.942" v="2329" actId="1035"/>
          <ac:spMkLst>
            <pc:docMk/>
            <pc:sldMk cId="1551113925" sldId="315"/>
            <ac:spMk id="8" creationId="{00000000-0000-0000-0000-000000000000}"/>
          </ac:spMkLst>
        </pc:spChg>
        <pc:spChg chg="add mod">
          <ac:chgData name="Mark Reynolds" userId="4a053750-5432-4b75-8265-1271a5cfda43" providerId="ADAL" clId="{1F0BA277-E143-4423-8F63-377469C4349E}" dt="2021-06-12T23:01:29.979" v="2347" actId="1076"/>
          <ac:spMkLst>
            <pc:docMk/>
            <pc:sldMk cId="1551113925" sldId="315"/>
            <ac:spMk id="9" creationId="{48C553B6-590C-48C7-94EF-569203D375B9}"/>
          </ac:spMkLst>
        </pc:spChg>
        <pc:spChg chg="add mod">
          <ac:chgData name="Mark Reynolds" userId="4a053750-5432-4b75-8265-1271a5cfda43" providerId="ADAL" clId="{1F0BA277-E143-4423-8F63-377469C4349E}" dt="2021-06-12T23:02:45.907" v="2358" actId="1076"/>
          <ac:spMkLst>
            <pc:docMk/>
            <pc:sldMk cId="1551113925" sldId="315"/>
            <ac:spMk id="13" creationId="{C2991116-579C-47A0-817C-25E58BDFC231}"/>
          </ac:spMkLst>
        </pc:spChg>
        <pc:spChg chg="mod">
          <ac:chgData name="Mark Reynolds" userId="4a053750-5432-4b75-8265-1271a5cfda43" providerId="ADAL" clId="{1F0BA277-E143-4423-8F63-377469C4349E}" dt="2021-06-12T22:57:36.942" v="2329" actId="1035"/>
          <ac:spMkLst>
            <pc:docMk/>
            <pc:sldMk cId="1551113925" sldId="315"/>
            <ac:spMk id="16" creationId="{FF005A40-928F-4FB1-A033-3CA16DC84296}"/>
          </ac:spMkLst>
        </pc:spChg>
        <pc:spChg chg="mod">
          <ac:chgData name="Mark Reynolds" userId="4a053750-5432-4b75-8265-1271a5cfda43" providerId="ADAL" clId="{1F0BA277-E143-4423-8F63-377469C4349E}" dt="2021-06-12T22:57:36.942" v="2329" actId="1035"/>
          <ac:spMkLst>
            <pc:docMk/>
            <pc:sldMk cId="1551113925" sldId="315"/>
            <ac:spMk id="17" creationId="{9CE1CB64-72F1-4EAD-B093-87679C27292D}"/>
          </ac:spMkLst>
        </pc:spChg>
        <pc:picChg chg="add mod">
          <ac:chgData name="Mark Reynolds" userId="4a053750-5432-4b75-8265-1271a5cfda43" providerId="ADAL" clId="{1F0BA277-E143-4423-8F63-377469C4349E}" dt="2021-06-12T23:00:08.163" v="2337" actId="1076"/>
          <ac:picMkLst>
            <pc:docMk/>
            <pc:sldMk cId="1551113925" sldId="315"/>
            <ac:picMk id="10" creationId="{8B872BD2-30CD-4A6D-9EEB-F5E0EC56891D}"/>
          </ac:picMkLst>
        </pc:picChg>
      </pc:sldChg>
      <pc:sldChg chg="addSp delSp modSp add mod">
        <pc:chgData name="Mark Reynolds" userId="4a053750-5432-4b75-8265-1271a5cfda43" providerId="ADAL" clId="{1F0BA277-E143-4423-8F63-377469C4349E}" dt="2021-06-12T23:05:55.082" v="2412" actId="14100"/>
        <pc:sldMkLst>
          <pc:docMk/>
          <pc:sldMk cId="1977584625" sldId="316"/>
        </pc:sldMkLst>
        <pc:spChg chg="mod">
          <ac:chgData name="Mark Reynolds" userId="4a053750-5432-4b75-8265-1271a5cfda43" providerId="ADAL" clId="{1F0BA277-E143-4423-8F63-377469C4349E}" dt="2021-06-12T23:04:34.133" v="2367" actId="20577"/>
          <ac:spMkLst>
            <pc:docMk/>
            <pc:sldMk cId="1977584625" sldId="316"/>
            <ac:spMk id="3" creationId="{00000000-0000-0000-0000-000000000000}"/>
          </ac:spMkLst>
        </pc:spChg>
        <pc:spChg chg="del mod">
          <ac:chgData name="Mark Reynolds" userId="4a053750-5432-4b75-8265-1271a5cfda43" providerId="ADAL" clId="{1F0BA277-E143-4423-8F63-377469C4349E}" dt="2021-06-12T23:03:47.236" v="2361" actId="478"/>
          <ac:spMkLst>
            <pc:docMk/>
            <pc:sldMk cId="1977584625" sldId="316"/>
            <ac:spMk id="7" creationId="{00000000-0000-0000-0000-000000000000}"/>
          </ac:spMkLst>
        </pc:spChg>
        <pc:spChg chg="del mod">
          <ac:chgData name="Mark Reynolds" userId="4a053750-5432-4b75-8265-1271a5cfda43" providerId="ADAL" clId="{1F0BA277-E143-4423-8F63-377469C4349E}" dt="2021-06-12T23:03:47.236" v="2361" actId="478"/>
          <ac:spMkLst>
            <pc:docMk/>
            <pc:sldMk cId="1977584625" sldId="316"/>
            <ac:spMk id="8" creationId="{00000000-0000-0000-0000-000000000000}"/>
          </ac:spMkLst>
        </pc:spChg>
        <pc:spChg chg="add mod">
          <ac:chgData name="Mark Reynolds" userId="4a053750-5432-4b75-8265-1271a5cfda43" providerId="ADAL" clId="{1F0BA277-E143-4423-8F63-377469C4349E}" dt="2021-06-12T23:03:49.688" v="2362"/>
          <ac:spMkLst>
            <pc:docMk/>
            <pc:sldMk cId="1977584625" sldId="316"/>
            <ac:spMk id="9" creationId="{0AC9327A-36DF-455E-8089-591FFE16DDD7}"/>
          </ac:spMkLst>
        </pc:spChg>
        <pc:spChg chg="add mod">
          <ac:chgData name="Mark Reynolds" userId="4a053750-5432-4b75-8265-1271a5cfda43" providerId="ADAL" clId="{1F0BA277-E143-4423-8F63-377469C4349E}" dt="2021-06-12T23:03:49.688" v="2362"/>
          <ac:spMkLst>
            <pc:docMk/>
            <pc:sldMk cId="1977584625" sldId="316"/>
            <ac:spMk id="10" creationId="{947FA5A3-E6DF-4D23-AFFA-D1E889B07C27}"/>
          </ac:spMkLst>
        </pc:spChg>
        <pc:spChg chg="add mod">
          <ac:chgData name="Mark Reynolds" userId="4a053750-5432-4b75-8265-1271a5cfda43" providerId="ADAL" clId="{1F0BA277-E143-4423-8F63-377469C4349E}" dt="2021-06-12T23:05:26.878" v="2401" actId="1037"/>
          <ac:spMkLst>
            <pc:docMk/>
            <pc:sldMk cId="1977584625" sldId="316"/>
            <ac:spMk id="11" creationId="{C1EEA629-6239-42F3-9B3A-90B96B4DF732}"/>
          </ac:spMkLst>
        </pc:spChg>
        <pc:spChg chg="add mod">
          <ac:chgData name="Mark Reynolds" userId="4a053750-5432-4b75-8265-1271a5cfda43" providerId="ADAL" clId="{1F0BA277-E143-4423-8F63-377469C4349E}" dt="2021-06-12T23:03:49.688" v="2362"/>
          <ac:spMkLst>
            <pc:docMk/>
            <pc:sldMk cId="1977584625" sldId="316"/>
            <ac:spMk id="12" creationId="{90D8DEAB-9FDF-46F9-8139-438824C6BEB1}"/>
          </ac:spMkLst>
        </pc:spChg>
        <pc:spChg chg="add del mod">
          <ac:chgData name="Mark Reynolds" userId="4a053750-5432-4b75-8265-1271a5cfda43" providerId="ADAL" clId="{1F0BA277-E143-4423-8F63-377469C4349E}" dt="2021-06-12T23:04:51.895" v="2368" actId="478"/>
          <ac:spMkLst>
            <pc:docMk/>
            <pc:sldMk cId="1977584625" sldId="316"/>
            <ac:spMk id="13" creationId="{F9BD4527-F452-48A1-9600-661213E152CC}"/>
          </ac:spMkLst>
        </pc:spChg>
        <pc:spChg chg="add mod">
          <ac:chgData name="Mark Reynolds" userId="4a053750-5432-4b75-8265-1271a5cfda43" providerId="ADAL" clId="{1F0BA277-E143-4423-8F63-377469C4349E}" dt="2021-06-12T23:03:49.688" v="2362"/>
          <ac:spMkLst>
            <pc:docMk/>
            <pc:sldMk cId="1977584625" sldId="316"/>
            <ac:spMk id="15" creationId="{3CDA62F8-5E13-411B-8E78-5C8E3E4D29BF}"/>
          </ac:spMkLst>
        </pc:spChg>
        <pc:spChg chg="del mod">
          <ac:chgData name="Mark Reynolds" userId="4a053750-5432-4b75-8265-1271a5cfda43" providerId="ADAL" clId="{1F0BA277-E143-4423-8F63-377469C4349E}" dt="2021-06-12T23:03:47.236" v="2361" actId="478"/>
          <ac:spMkLst>
            <pc:docMk/>
            <pc:sldMk cId="1977584625" sldId="316"/>
            <ac:spMk id="16" creationId="{FF005A40-928F-4FB1-A033-3CA16DC84296}"/>
          </ac:spMkLst>
        </pc:spChg>
        <pc:spChg chg="del mod">
          <ac:chgData name="Mark Reynolds" userId="4a053750-5432-4b75-8265-1271a5cfda43" providerId="ADAL" clId="{1F0BA277-E143-4423-8F63-377469C4349E}" dt="2021-06-12T23:03:47.236" v="2361" actId="478"/>
          <ac:spMkLst>
            <pc:docMk/>
            <pc:sldMk cId="1977584625" sldId="316"/>
            <ac:spMk id="17" creationId="{9CE1CB64-72F1-4EAD-B093-87679C27292D}"/>
          </ac:spMkLst>
        </pc:spChg>
        <pc:spChg chg="add mod">
          <ac:chgData name="Mark Reynolds" userId="4a053750-5432-4b75-8265-1271a5cfda43" providerId="ADAL" clId="{1F0BA277-E143-4423-8F63-377469C4349E}" dt="2021-06-12T23:05:55.082" v="2412" actId="14100"/>
          <ac:spMkLst>
            <pc:docMk/>
            <pc:sldMk cId="1977584625" sldId="316"/>
            <ac:spMk id="18" creationId="{6DD3FD74-30B7-47CC-9760-99FA6B072D6E}"/>
          </ac:spMkLst>
        </pc:spChg>
        <pc:spChg chg="add mod">
          <ac:chgData name="Mark Reynolds" userId="4a053750-5432-4b75-8265-1271a5cfda43" providerId="ADAL" clId="{1F0BA277-E143-4423-8F63-377469C4349E}" dt="2021-06-12T23:05:08.432" v="2370" actId="1076"/>
          <ac:spMkLst>
            <pc:docMk/>
            <pc:sldMk cId="1977584625" sldId="316"/>
            <ac:spMk id="19" creationId="{4D813439-9A9D-41FF-8A1E-4373FBF24B7F}"/>
          </ac:spMkLst>
        </pc:spChg>
        <pc:picChg chg="add mod">
          <ac:chgData name="Mark Reynolds" userId="4a053750-5432-4b75-8265-1271a5cfda43" providerId="ADAL" clId="{1F0BA277-E143-4423-8F63-377469C4349E}" dt="2021-06-12T23:03:49.688" v="2362"/>
          <ac:picMkLst>
            <pc:docMk/>
            <pc:sldMk cId="1977584625" sldId="316"/>
            <ac:picMk id="14" creationId="{15FC81C3-6377-43C7-992B-1C0875D1D820}"/>
          </ac:picMkLst>
        </pc:picChg>
      </pc:sldChg>
      <pc:sldMasterChg chg="addSp delSp modSp mod modSldLayout">
        <pc:chgData name="Mark Reynolds" userId="4a053750-5432-4b75-8265-1271a5cfda43" providerId="ADAL" clId="{1F0BA277-E143-4423-8F63-377469C4349E}" dt="2021-06-10T23:50:07.642" v="1482"/>
        <pc:sldMasterMkLst>
          <pc:docMk/>
          <pc:sldMasterMk cId="4005877538" sldId="2147483661"/>
        </pc:sldMasterMkLst>
        <pc:picChg chg="del mod">
          <ac:chgData name="Mark Reynolds" userId="4a053750-5432-4b75-8265-1271a5cfda43" providerId="ADAL" clId="{1F0BA277-E143-4423-8F63-377469C4349E}" dt="2021-06-10T23:48:18.699" v="1467" actId="478"/>
          <ac:picMkLst>
            <pc:docMk/>
            <pc:sldMasterMk cId="4005877538" sldId="2147483661"/>
            <ac:picMk id="6" creationId="{BD44FB78-82B4-4A67-8C73-03642562E6B9}"/>
          </ac:picMkLst>
        </pc:picChg>
        <pc:picChg chg="add mod">
          <ac:chgData name="Mark Reynolds" userId="4a053750-5432-4b75-8265-1271a5cfda43" providerId="ADAL" clId="{1F0BA277-E143-4423-8F63-377469C4349E}" dt="2021-06-10T23:49:11.216" v="1474" actId="14100"/>
          <ac:picMkLst>
            <pc:docMk/>
            <pc:sldMasterMk cId="4005877538" sldId="2147483661"/>
            <ac:picMk id="11" creationId="{1A2807C9-9C9D-496C-B5E5-D560028FFB9C}"/>
          </ac:picMkLst>
        </pc:picChg>
        <pc:cxnChg chg="add mod">
          <ac:chgData name="Mark Reynolds" userId="4a053750-5432-4b75-8265-1271a5cfda43" providerId="ADAL" clId="{1F0BA277-E143-4423-8F63-377469C4349E}" dt="2021-06-10T23:31:31.866" v="1267" actId="1035"/>
          <ac:cxnSpMkLst>
            <pc:docMk/>
            <pc:sldMasterMk cId="4005877538" sldId="2147483661"/>
            <ac:cxnSpMk id="7" creationId="{ABB2F5C8-29C8-4D69-B5B9-C50D1A10D8E9}"/>
          </ac:cxnSpMkLst>
        </pc:cxnChg>
        <pc:cxnChg chg="del">
          <ac:chgData name="Mark Reynolds" userId="4a053750-5432-4b75-8265-1271a5cfda43" providerId="ADAL" clId="{1F0BA277-E143-4423-8F63-377469C4349E}" dt="2021-06-10T23:31:22.736" v="1240" actId="478"/>
          <ac:cxnSpMkLst>
            <pc:docMk/>
            <pc:sldMasterMk cId="4005877538" sldId="2147483661"/>
            <ac:cxnSpMk id="9" creationId="{F9407945-0584-4627-9EBB-0B2A124A91EA}"/>
          </ac:cxnSpMkLst>
        </pc:cxnChg>
        <pc:sldLayoutChg chg="addSp delSp modSp mod">
          <pc:chgData name="Mark Reynolds" userId="4a053750-5432-4b75-8265-1271a5cfda43" providerId="ADAL" clId="{1F0BA277-E143-4423-8F63-377469C4349E}" dt="2021-06-10T23:49:23.790" v="1476"/>
          <pc:sldLayoutMkLst>
            <pc:docMk/>
            <pc:sldMasterMk cId="4005877538" sldId="2147483661"/>
            <pc:sldLayoutMk cId="966725303" sldId="2147483662"/>
          </pc:sldLayoutMkLst>
          <pc:spChg chg="del">
            <ac:chgData name="Mark Reynolds" userId="4a053750-5432-4b75-8265-1271a5cfda43" providerId="ADAL" clId="{1F0BA277-E143-4423-8F63-377469C4349E}" dt="2021-06-10T23:35:20.852" v="1280" actId="478"/>
            <ac:spMkLst>
              <pc:docMk/>
              <pc:sldMasterMk cId="4005877538" sldId="2147483661"/>
              <pc:sldLayoutMk cId="966725303" sldId="2147483662"/>
              <ac:spMk id="6" creationId="{00000000-0000-0000-0000-000000000000}"/>
            </ac:spMkLst>
          </pc:spChg>
          <pc:spChg chg="add mod">
            <ac:chgData name="Mark Reynolds" userId="4a053750-5432-4b75-8265-1271a5cfda43" providerId="ADAL" clId="{1F0BA277-E143-4423-8F63-377469C4349E}" dt="2021-06-10T23:35:21.493" v="1281"/>
            <ac:spMkLst>
              <pc:docMk/>
              <pc:sldMasterMk cId="4005877538" sldId="2147483661"/>
              <pc:sldLayoutMk cId="966725303" sldId="2147483662"/>
              <ac:spMk id="15" creationId="{A0C38D6A-E1A8-4228-A526-6ED071E1DF52}"/>
            </ac:spMkLst>
          </pc:spChg>
          <pc:spChg chg="mod">
            <ac:chgData name="Mark Reynolds" userId="4a053750-5432-4b75-8265-1271a5cfda43" providerId="ADAL" clId="{1F0BA277-E143-4423-8F63-377469C4349E}" dt="2021-06-10T23:37:35.582" v="1313" actId="1035"/>
            <ac:spMkLst>
              <pc:docMk/>
              <pc:sldMasterMk cId="4005877538" sldId="2147483661"/>
              <pc:sldLayoutMk cId="966725303" sldId="2147483662"/>
              <ac:spMk id="19" creationId="{3949637C-61E8-47B7-820F-17EC587A17BB}"/>
            </ac:spMkLst>
          </pc:spChg>
          <pc:picChg chg="add del mod">
            <ac:chgData name="Mark Reynolds" userId="4a053750-5432-4b75-8265-1271a5cfda43" providerId="ADAL" clId="{1F0BA277-E143-4423-8F63-377469C4349E}" dt="2021-06-10T23:49:23.144" v="1475" actId="478"/>
            <ac:picMkLst>
              <pc:docMk/>
              <pc:sldMasterMk cId="4005877538" sldId="2147483661"/>
              <pc:sldLayoutMk cId="966725303" sldId="2147483662"/>
              <ac:picMk id="12" creationId="{C4385599-FFB9-4F99-93D2-F0AA038288C0}"/>
            </ac:picMkLst>
          </pc:picChg>
          <pc:picChg chg="add mod">
            <ac:chgData name="Mark Reynolds" userId="4a053750-5432-4b75-8265-1271a5cfda43" providerId="ADAL" clId="{1F0BA277-E143-4423-8F63-377469C4349E}" dt="2021-06-10T23:32:25.966" v="1275"/>
            <ac:picMkLst>
              <pc:docMk/>
              <pc:sldMasterMk cId="4005877538" sldId="2147483661"/>
              <pc:sldLayoutMk cId="966725303" sldId="2147483662"/>
              <ac:picMk id="13" creationId="{22DD3C92-2239-4FD8-AAF9-E3F9307E2FAA}"/>
            </ac:picMkLst>
          </pc:picChg>
          <pc:picChg chg="del">
            <ac:chgData name="Mark Reynolds" userId="4a053750-5432-4b75-8265-1271a5cfda43" providerId="ADAL" clId="{1F0BA277-E143-4423-8F63-377469C4349E}" dt="2021-06-10T23:32:23.950" v="1274" actId="478"/>
            <ac:picMkLst>
              <pc:docMk/>
              <pc:sldMasterMk cId="4005877538" sldId="2147483661"/>
              <pc:sldLayoutMk cId="966725303" sldId="2147483662"/>
              <ac:picMk id="16" creationId="{8C12BF62-244F-48B2-987D-D4C287EED1C4}"/>
            </ac:picMkLst>
          </pc:picChg>
          <pc:picChg chg="del">
            <ac:chgData name="Mark Reynolds" userId="4a053750-5432-4b75-8265-1271a5cfda43" providerId="ADAL" clId="{1F0BA277-E143-4423-8F63-377469C4349E}" dt="2021-06-10T23:32:23.950" v="1274" actId="478"/>
            <ac:picMkLst>
              <pc:docMk/>
              <pc:sldMasterMk cId="4005877538" sldId="2147483661"/>
              <pc:sldLayoutMk cId="966725303" sldId="2147483662"/>
              <ac:picMk id="17" creationId="{B0BB77EC-DC98-40D6-A696-82F44F326C9E}"/>
            </ac:picMkLst>
          </pc:picChg>
          <pc:picChg chg="add mod">
            <ac:chgData name="Mark Reynolds" userId="4a053750-5432-4b75-8265-1271a5cfda43" providerId="ADAL" clId="{1F0BA277-E143-4423-8F63-377469C4349E}" dt="2021-06-10T23:49:23.790" v="1476"/>
            <ac:picMkLst>
              <pc:docMk/>
              <pc:sldMasterMk cId="4005877538" sldId="2147483661"/>
              <pc:sldLayoutMk cId="966725303" sldId="2147483662"/>
              <ac:picMk id="21" creationId="{FF9B74DA-BB8D-4E5D-ACAA-DA72B6CBBB3C}"/>
            </ac:picMkLst>
          </pc:picChg>
          <pc:cxnChg chg="add mod">
            <ac:chgData name="Mark Reynolds" userId="4a053750-5432-4b75-8265-1271a5cfda43" providerId="ADAL" clId="{1F0BA277-E143-4423-8F63-377469C4349E}" dt="2021-06-10T23:32:25.966" v="1275"/>
            <ac:cxnSpMkLst>
              <pc:docMk/>
              <pc:sldMasterMk cId="4005877538" sldId="2147483661"/>
              <pc:sldLayoutMk cId="966725303" sldId="2147483662"/>
              <ac:cxnSpMk id="14" creationId="{AAB1C9F0-9863-4F2D-9692-D51368D42CA8}"/>
            </ac:cxnSpMkLst>
          </pc:cxnChg>
          <pc:cxnChg chg="del">
            <ac:chgData name="Mark Reynolds" userId="4a053750-5432-4b75-8265-1271a5cfda43" providerId="ADAL" clId="{1F0BA277-E143-4423-8F63-377469C4349E}" dt="2021-06-10T23:32:23.950" v="1274" actId="478"/>
            <ac:cxnSpMkLst>
              <pc:docMk/>
              <pc:sldMasterMk cId="4005877538" sldId="2147483661"/>
              <pc:sldLayoutMk cId="966725303" sldId="2147483662"/>
              <ac:cxnSpMk id="18" creationId="{1EBE5C13-40B6-4304-8170-21E35FC8FB98}"/>
            </ac:cxnSpMkLst>
          </pc:cxnChg>
        </pc:sldLayoutChg>
        <pc:sldLayoutChg chg="addSp delSp modSp mod">
          <pc:chgData name="Mark Reynolds" userId="4a053750-5432-4b75-8265-1271a5cfda43" providerId="ADAL" clId="{1F0BA277-E143-4423-8F63-377469C4349E}" dt="2021-06-10T23:49:35.313" v="1478"/>
          <pc:sldLayoutMkLst>
            <pc:docMk/>
            <pc:sldMasterMk cId="4005877538" sldId="2147483661"/>
            <pc:sldLayoutMk cId="2279689034" sldId="2147483664"/>
          </pc:sldLayoutMkLst>
          <pc:picChg chg="del">
            <ac:chgData name="Mark Reynolds" userId="4a053750-5432-4b75-8265-1271a5cfda43" providerId="ADAL" clId="{1F0BA277-E143-4423-8F63-377469C4349E}" dt="2021-06-10T23:32:39.642" v="1276" actId="478"/>
            <ac:picMkLst>
              <pc:docMk/>
              <pc:sldMasterMk cId="4005877538" sldId="2147483661"/>
              <pc:sldLayoutMk cId="2279689034" sldId="2147483664"/>
              <ac:picMk id="11" creationId="{127B408E-AA35-429B-8B65-4DAB31309419}"/>
            </ac:picMkLst>
          </pc:picChg>
          <pc:picChg chg="del">
            <ac:chgData name="Mark Reynolds" userId="4a053750-5432-4b75-8265-1271a5cfda43" providerId="ADAL" clId="{1F0BA277-E143-4423-8F63-377469C4349E}" dt="2021-06-10T23:32:39.642" v="1276" actId="478"/>
            <ac:picMkLst>
              <pc:docMk/>
              <pc:sldMasterMk cId="4005877538" sldId="2147483661"/>
              <pc:sldLayoutMk cId="2279689034" sldId="2147483664"/>
              <ac:picMk id="12" creationId="{9B1D4F11-72F9-45C0-9723-B53A26270D15}"/>
            </ac:picMkLst>
          </pc:picChg>
          <pc:picChg chg="add del mod">
            <ac:chgData name="Mark Reynolds" userId="4a053750-5432-4b75-8265-1271a5cfda43" providerId="ADAL" clId="{1F0BA277-E143-4423-8F63-377469C4349E}" dt="2021-06-10T23:49:34.517" v="1477" actId="478"/>
            <ac:picMkLst>
              <pc:docMk/>
              <pc:sldMasterMk cId="4005877538" sldId="2147483661"/>
              <pc:sldLayoutMk cId="2279689034" sldId="2147483664"/>
              <ac:picMk id="13" creationId="{92E26080-363A-445C-AF2F-FD1E877E1E80}"/>
            </ac:picMkLst>
          </pc:picChg>
          <pc:picChg chg="add mod">
            <ac:chgData name="Mark Reynolds" userId="4a053750-5432-4b75-8265-1271a5cfda43" providerId="ADAL" clId="{1F0BA277-E143-4423-8F63-377469C4349E}" dt="2021-06-10T23:32:40.306" v="1277"/>
            <ac:picMkLst>
              <pc:docMk/>
              <pc:sldMasterMk cId="4005877538" sldId="2147483661"/>
              <pc:sldLayoutMk cId="2279689034" sldId="2147483664"/>
              <ac:picMk id="15" creationId="{487302F8-10E5-4E29-BF05-FACF9E4C29CF}"/>
            </ac:picMkLst>
          </pc:picChg>
          <pc:picChg chg="add mod">
            <ac:chgData name="Mark Reynolds" userId="4a053750-5432-4b75-8265-1271a5cfda43" providerId="ADAL" clId="{1F0BA277-E143-4423-8F63-377469C4349E}" dt="2021-06-10T23:49:35.313" v="1478"/>
            <ac:picMkLst>
              <pc:docMk/>
              <pc:sldMasterMk cId="4005877538" sldId="2147483661"/>
              <pc:sldLayoutMk cId="2279689034" sldId="2147483664"/>
              <ac:picMk id="18" creationId="{5BB60513-44C0-4E65-AE56-CAF7AAFA6D2B}"/>
            </ac:picMkLst>
          </pc:picChg>
          <pc:cxnChg chg="add mod">
            <ac:chgData name="Mark Reynolds" userId="4a053750-5432-4b75-8265-1271a5cfda43" providerId="ADAL" clId="{1F0BA277-E143-4423-8F63-377469C4349E}" dt="2021-06-10T23:32:40.306" v="1277"/>
            <ac:cxnSpMkLst>
              <pc:docMk/>
              <pc:sldMasterMk cId="4005877538" sldId="2147483661"/>
              <pc:sldLayoutMk cId="2279689034" sldId="2147483664"/>
              <ac:cxnSpMk id="16" creationId="{A1976479-C799-41E8-8351-1C64EDD3F4C1}"/>
            </ac:cxnSpMkLst>
          </pc:cxnChg>
          <pc:cxnChg chg="del">
            <ac:chgData name="Mark Reynolds" userId="4a053750-5432-4b75-8265-1271a5cfda43" providerId="ADAL" clId="{1F0BA277-E143-4423-8F63-377469C4349E}" dt="2021-06-10T23:32:39.642" v="1276" actId="478"/>
            <ac:cxnSpMkLst>
              <pc:docMk/>
              <pc:sldMasterMk cId="4005877538" sldId="2147483661"/>
              <pc:sldLayoutMk cId="2279689034" sldId="2147483664"/>
              <ac:cxnSpMk id="17" creationId="{5E72101B-EB38-43D7-BDC6-DB53C019C82C}"/>
            </ac:cxnSpMkLst>
          </pc:cxnChg>
        </pc:sldLayoutChg>
        <pc:sldLayoutChg chg="addSp delSp modSp mod">
          <pc:chgData name="Mark Reynolds" userId="4a053750-5432-4b75-8265-1271a5cfda43" providerId="ADAL" clId="{1F0BA277-E143-4423-8F63-377469C4349E}" dt="2021-06-10T23:36:07.518" v="1283"/>
          <pc:sldLayoutMkLst>
            <pc:docMk/>
            <pc:sldMasterMk cId="4005877538" sldId="2147483661"/>
            <pc:sldLayoutMk cId="318585193" sldId="2147483665"/>
          </pc:sldLayoutMkLst>
          <pc:spChg chg="add mod">
            <ac:chgData name="Mark Reynolds" userId="4a053750-5432-4b75-8265-1271a5cfda43" providerId="ADAL" clId="{1F0BA277-E143-4423-8F63-377469C4349E}" dt="2021-06-10T23:36:07.518" v="1283"/>
            <ac:spMkLst>
              <pc:docMk/>
              <pc:sldMasterMk cId="4005877538" sldId="2147483661"/>
              <pc:sldLayoutMk cId="318585193" sldId="2147483665"/>
              <ac:spMk id="6" creationId="{BB116719-BF6E-4DAB-8832-E23E2067D43E}"/>
            </ac:spMkLst>
          </pc:spChg>
          <pc:spChg chg="del">
            <ac:chgData name="Mark Reynolds" userId="4a053750-5432-4b75-8265-1271a5cfda43" providerId="ADAL" clId="{1F0BA277-E143-4423-8F63-377469C4349E}" dt="2021-06-10T23:36:06.909" v="1282" actId="478"/>
            <ac:spMkLst>
              <pc:docMk/>
              <pc:sldMasterMk cId="4005877538" sldId="2147483661"/>
              <pc:sldLayoutMk cId="318585193" sldId="2147483665"/>
              <ac:spMk id="7" creationId="{00000000-0000-0000-0000-000000000000}"/>
            </ac:spMkLst>
          </pc:spChg>
        </pc:sldLayoutChg>
        <pc:sldLayoutChg chg="addSp delSp modSp mod">
          <pc:chgData name="Mark Reynolds" userId="4a053750-5432-4b75-8265-1271a5cfda43" providerId="ADAL" clId="{1F0BA277-E143-4423-8F63-377469C4349E}" dt="2021-06-10T23:36:14.646" v="1285"/>
          <pc:sldLayoutMkLst>
            <pc:docMk/>
            <pc:sldMasterMk cId="4005877538" sldId="2147483661"/>
            <pc:sldLayoutMk cId="3765219270" sldId="2147483666"/>
          </pc:sldLayoutMkLst>
          <pc:spChg chg="add mod">
            <ac:chgData name="Mark Reynolds" userId="4a053750-5432-4b75-8265-1271a5cfda43" providerId="ADAL" clId="{1F0BA277-E143-4423-8F63-377469C4349E}" dt="2021-06-10T23:36:14.646" v="1285"/>
            <ac:spMkLst>
              <pc:docMk/>
              <pc:sldMasterMk cId="4005877538" sldId="2147483661"/>
              <pc:sldLayoutMk cId="3765219270" sldId="2147483666"/>
              <ac:spMk id="8" creationId="{5A119FBE-F1B3-4C49-9975-233448B328B2}"/>
            </ac:spMkLst>
          </pc:spChg>
          <pc:spChg chg="del">
            <ac:chgData name="Mark Reynolds" userId="4a053750-5432-4b75-8265-1271a5cfda43" providerId="ADAL" clId="{1F0BA277-E143-4423-8F63-377469C4349E}" dt="2021-06-10T23:36:14.050" v="1284" actId="478"/>
            <ac:spMkLst>
              <pc:docMk/>
              <pc:sldMasterMk cId="4005877538" sldId="2147483661"/>
              <pc:sldLayoutMk cId="3765219270" sldId="2147483666"/>
              <ac:spMk id="9" creationId="{00000000-0000-0000-0000-000000000000}"/>
            </ac:spMkLst>
          </pc:spChg>
        </pc:sldLayoutChg>
        <pc:sldLayoutChg chg="addSp delSp modSp mod">
          <pc:chgData name="Mark Reynolds" userId="4a053750-5432-4b75-8265-1271a5cfda43" providerId="ADAL" clId="{1F0BA277-E143-4423-8F63-377469C4349E}" dt="2021-06-10T23:36:22.854" v="1287"/>
          <pc:sldLayoutMkLst>
            <pc:docMk/>
            <pc:sldMasterMk cId="4005877538" sldId="2147483661"/>
            <pc:sldLayoutMk cId="4221991369" sldId="2147483667"/>
          </pc:sldLayoutMkLst>
          <pc:spChg chg="add mod">
            <ac:chgData name="Mark Reynolds" userId="4a053750-5432-4b75-8265-1271a5cfda43" providerId="ADAL" clId="{1F0BA277-E143-4423-8F63-377469C4349E}" dt="2021-06-10T23:36:22.854" v="1287"/>
            <ac:spMkLst>
              <pc:docMk/>
              <pc:sldMasterMk cId="4005877538" sldId="2147483661"/>
              <pc:sldLayoutMk cId="4221991369" sldId="2147483667"/>
              <ac:spMk id="4" creationId="{0FCCD71D-00BD-4256-BCA2-E463B0B646BC}"/>
            </ac:spMkLst>
          </pc:spChg>
          <pc:spChg chg="del">
            <ac:chgData name="Mark Reynolds" userId="4a053750-5432-4b75-8265-1271a5cfda43" providerId="ADAL" clId="{1F0BA277-E143-4423-8F63-377469C4349E}" dt="2021-06-10T23:36:22.241" v="1286" actId="478"/>
            <ac:spMkLst>
              <pc:docMk/>
              <pc:sldMasterMk cId="4005877538" sldId="2147483661"/>
              <pc:sldLayoutMk cId="4221991369" sldId="2147483667"/>
              <ac:spMk id="5" creationId="{00000000-0000-0000-0000-000000000000}"/>
            </ac:spMkLst>
          </pc:spChg>
        </pc:sldLayoutChg>
        <pc:sldLayoutChg chg="addSp delSp modSp mod">
          <pc:chgData name="Mark Reynolds" userId="4a053750-5432-4b75-8265-1271a5cfda43" providerId="ADAL" clId="{1F0BA277-E143-4423-8F63-377469C4349E}" dt="2021-06-10T23:50:00.801" v="1480"/>
          <pc:sldLayoutMkLst>
            <pc:docMk/>
            <pc:sldMasterMk cId="4005877538" sldId="2147483661"/>
            <pc:sldLayoutMk cId="401710615" sldId="2147483669"/>
          </pc:sldLayoutMkLst>
          <pc:spChg chg="del">
            <ac:chgData name="Mark Reynolds" userId="4a053750-5432-4b75-8265-1271a5cfda43" providerId="ADAL" clId="{1F0BA277-E143-4423-8F63-377469C4349E}" dt="2021-06-10T23:36:31.962" v="1288" actId="478"/>
            <ac:spMkLst>
              <pc:docMk/>
              <pc:sldMasterMk cId="4005877538" sldId="2147483661"/>
              <pc:sldLayoutMk cId="401710615" sldId="2147483669"/>
              <ac:spMk id="14" creationId="{6804B3B0-7F33-46BB-8266-30CDBF391997}"/>
            </ac:spMkLst>
          </pc:spChg>
          <pc:spChg chg="del">
            <ac:chgData name="Mark Reynolds" userId="4a053750-5432-4b75-8265-1271a5cfda43" providerId="ADAL" clId="{1F0BA277-E143-4423-8F63-377469C4349E}" dt="2021-06-10T23:33:31.391" v="1278" actId="478"/>
            <ac:spMkLst>
              <pc:docMk/>
              <pc:sldMasterMk cId="4005877538" sldId="2147483661"/>
              <pc:sldLayoutMk cId="401710615" sldId="2147483669"/>
              <ac:spMk id="15" creationId="{FC4D649F-38CB-46D6-896F-EA7F2859122C}"/>
            </ac:spMkLst>
          </pc:spChg>
          <pc:spChg chg="add mod">
            <ac:chgData name="Mark Reynolds" userId="4a053750-5432-4b75-8265-1271a5cfda43" providerId="ADAL" clId="{1F0BA277-E143-4423-8F63-377469C4349E}" dt="2021-06-10T23:36:32.565" v="1289"/>
            <ac:spMkLst>
              <pc:docMk/>
              <pc:sldMasterMk cId="4005877538" sldId="2147483661"/>
              <pc:sldLayoutMk cId="401710615" sldId="2147483669"/>
              <ac:spMk id="18" creationId="{AA09A540-C64C-4C95-9D84-44DD50F7FB55}"/>
            </ac:spMkLst>
          </pc:spChg>
          <pc:picChg chg="add del mod">
            <ac:chgData name="Mark Reynolds" userId="4a053750-5432-4b75-8265-1271a5cfda43" providerId="ADAL" clId="{1F0BA277-E143-4423-8F63-377469C4349E}" dt="2021-06-10T23:49:59.419" v="1479" actId="478"/>
            <ac:picMkLst>
              <pc:docMk/>
              <pc:sldMasterMk cId="4005877538" sldId="2147483661"/>
              <pc:sldLayoutMk cId="401710615" sldId="2147483669"/>
              <ac:picMk id="11" creationId="{7F6FBD59-AF85-4A9C-897D-5B3444FB552A}"/>
            </ac:picMkLst>
          </pc:picChg>
          <pc:picChg chg="add mod">
            <ac:chgData name="Mark Reynolds" userId="4a053750-5432-4b75-8265-1271a5cfda43" providerId="ADAL" clId="{1F0BA277-E143-4423-8F63-377469C4349E}" dt="2021-06-10T23:33:33.263" v="1279"/>
            <ac:picMkLst>
              <pc:docMk/>
              <pc:sldMasterMk cId="4005877538" sldId="2147483661"/>
              <pc:sldLayoutMk cId="401710615" sldId="2147483669"/>
              <ac:picMk id="12" creationId="{C18201A9-2C59-4B61-8234-5A737DB9193C}"/>
            </ac:picMkLst>
          </pc:picChg>
          <pc:picChg chg="del">
            <ac:chgData name="Mark Reynolds" userId="4a053750-5432-4b75-8265-1271a5cfda43" providerId="ADAL" clId="{1F0BA277-E143-4423-8F63-377469C4349E}" dt="2021-06-10T23:33:31.391" v="1278" actId="478"/>
            <ac:picMkLst>
              <pc:docMk/>
              <pc:sldMasterMk cId="4005877538" sldId="2147483661"/>
              <pc:sldLayoutMk cId="401710615" sldId="2147483669"/>
              <ac:picMk id="16" creationId="{08A3ED41-D111-4AB1-ABE3-29E8850C2B6C}"/>
            </ac:picMkLst>
          </pc:picChg>
          <pc:picChg chg="add mod">
            <ac:chgData name="Mark Reynolds" userId="4a053750-5432-4b75-8265-1271a5cfda43" providerId="ADAL" clId="{1F0BA277-E143-4423-8F63-377469C4349E}" dt="2021-06-10T23:50:00.801" v="1480"/>
            <ac:picMkLst>
              <pc:docMk/>
              <pc:sldMasterMk cId="4005877538" sldId="2147483661"/>
              <pc:sldLayoutMk cId="401710615" sldId="2147483669"/>
              <ac:picMk id="19" creationId="{833D3723-9585-4243-8A3C-45A3FEE58202}"/>
            </ac:picMkLst>
          </pc:picChg>
          <pc:cxnChg chg="add mod">
            <ac:chgData name="Mark Reynolds" userId="4a053750-5432-4b75-8265-1271a5cfda43" providerId="ADAL" clId="{1F0BA277-E143-4423-8F63-377469C4349E}" dt="2021-06-10T23:33:33.263" v="1279"/>
            <ac:cxnSpMkLst>
              <pc:docMk/>
              <pc:sldMasterMk cId="4005877538" sldId="2147483661"/>
              <pc:sldLayoutMk cId="401710615" sldId="2147483669"/>
              <ac:cxnSpMk id="17" creationId="{054CF8CB-FB1E-4878-9B47-6A55C57C9AEF}"/>
            </ac:cxnSpMkLst>
          </pc:cxnChg>
        </pc:sldLayoutChg>
        <pc:sldLayoutChg chg="addSp delSp modSp mod">
          <pc:chgData name="Mark Reynolds" userId="4a053750-5432-4b75-8265-1271a5cfda43" providerId="ADAL" clId="{1F0BA277-E143-4423-8F63-377469C4349E}" dt="2021-06-10T23:50:07.642" v="1482"/>
          <pc:sldLayoutMkLst>
            <pc:docMk/>
            <pc:sldMasterMk cId="4005877538" sldId="2147483661"/>
            <pc:sldLayoutMk cId="3107953730" sldId="2147483670"/>
          </pc:sldLayoutMkLst>
          <pc:spChg chg="del">
            <ac:chgData name="Mark Reynolds" userId="4a053750-5432-4b75-8265-1271a5cfda43" providerId="ADAL" clId="{1F0BA277-E143-4423-8F63-377469C4349E}" dt="2021-06-10T23:36:40.843" v="1290" actId="478"/>
            <ac:spMkLst>
              <pc:docMk/>
              <pc:sldMasterMk cId="4005877538" sldId="2147483661"/>
              <pc:sldLayoutMk cId="3107953730" sldId="2147483670"/>
              <ac:spMk id="12" creationId="{1A054B6D-335D-4CB1-90D0-21CC79F18A8B}"/>
            </ac:spMkLst>
          </pc:spChg>
          <pc:spChg chg="add mod">
            <ac:chgData name="Mark Reynolds" userId="4a053750-5432-4b75-8265-1271a5cfda43" providerId="ADAL" clId="{1F0BA277-E143-4423-8F63-377469C4349E}" dt="2021-06-10T23:36:41.432" v="1291"/>
            <ac:spMkLst>
              <pc:docMk/>
              <pc:sldMasterMk cId="4005877538" sldId="2147483661"/>
              <pc:sldLayoutMk cId="3107953730" sldId="2147483670"/>
              <ac:spMk id="16" creationId="{75F09757-A77F-4B2B-97BA-CC8AB73D5888}"/>
            </ac:spMkLst>
          </pc:spChg>
          <pc:picChg chg="del">
            <ac:chgData name="Mark Reynolds" userId="4a053750-5432-4b75-8265-1271a5cfda43" providerId="ADAL" clId="{1F0BA277-E143-4423-8F63-377469C4349E}" dt="2021-06-10T23:50:06.649" v="1481" actId="478"/>
            <ac:picMkLst>
              <pc:docMk/>
              <pc:sldMasterMk cId="4005877538" sldId="2147483661"/>
              <pc:sldLayoutMk cId="3107953730" sldId="2147483670"/>
              <ac:picMk id="13" creationId="{C5E35CF2-AC40-4DB7-96A4-7F44461EE63C}"/>
            </ac:picMkLst>
          </pc:picChg>
          <pc:picChg chg="add mod">
            <ac:chgData name="Mark Reynolds" userId="4a053750-5432-4b75-8265-1271a5cfda43" providerId="ADAL" clId="{1F0BA277-E143-4423-8F63-377469C4349E}" dt="2021-06-10T23:50:07.642" v="1482"/>
            <ac:picMkLst>
              <pc:docMk/>
              <pc:sldMasterMk cId="4005877538" sldId="2147483661"/>
              <pc:sldLayoutMk cId="3107953730" sldId="2147483670"/>
              <ac:picMk id="17" creationId="{4B0405AD-EECF-446F-AFD5-10A739BF6BAA}"/>
            </ac:picMkLst>
          </pc:picChg>
        </pc:sldLayoutChg>
        <pc:sldLayoutChg chg="addSp delSp modSp mod">
          <pc:chgData name="Mark Reynolds" userId="4a053750-5432-4b75-8265-1271a5cfda43" providerId="ADAL" clId="{1F0BA277-E143-4423-8F63-377469C4349E}" dt="2021-06-10T23:36:55.550" v="1293"/>
          <pc:sldLayoutMkLst>
            <pc:docMk/>
            <pc:sldMasterMk cId="4005877538" sldId="2147483661"/>
            <pc:sldLayoutMk cId="1323613554" sldId="2147483671"/>
          </pc:sldLayoutMkLst>
          <pc:spChg chg="add mod">
            <ac:chgData name="Mark Reynolds" userId="4a053750-5432-4b75-8265-1271a5cfda43" providerId="ADAL" clId="{1F0BA277-E143-4423-8F63-377469C4349E}" dt="2021-06-10T23:36:55.550" v="1293"/>
            <ac:spMkLst>
              <pc:docMk/>
              <pc:sldMasterMk cId="4005877538" sldId="2147483661"/>
              <pc:sldLayoutMk cId="1323613554" sldId="2147483671"/>
              <ac:spMk id="5" creationId="{B7FB2B29-2A2E-4006-A95C-2CCFDC8EC90E}"/>
            </ac:spMkLst>
          </pc:spChg>
          <pc:spChg chg="del">
            <ac:chgData name="Mark Reynolds" userId="4a053750-5432-4b75-8265-1271a5cfda43" providerId="ADAL" clId="{1F0BA277-E143-4423-8F63-377469C4349E}" dt="2021-06-10T23:36:54.932" v="1292" actId="478"/>
            <ac:spMkLst>
              <pc:docMk/>
              <pc:sldMasterMk cId="4005877538" sldId="2147483661"/>
              <pc:sldLayoutMk cId="1323613554" sldId="2147483671"/>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nchor="ctr"/>
          <a:lstStyle>
            <a:lvl1pPr algn="l">
              <a:defRPr sz="1200" b="1"/>
            </a:lvl1pPr>
          </a:lstStyle>
          <a:p>
            <a:r>
              <a:rPr lang="en-US" dirty="0"/>
              <a:t>NACT-170: Intro to Web Development</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5040629" y="8685213"/>
            <a:ext cx="1815783" cy="458787"/>
          </a:xfrm>
          <a:prstGeom prst="rect">
            <a:avLst/>
          </a:prstGeom>
        </p:spPr>
        <p:txBody>
          <a:bodyPr vert="horz" lIns="91440" tIns="45720" rIns="91440" bIns="45720" rtlCol="0" anchor="b"/>
          <a:lstStyle>
            <a:lvl1pPr algn="r">
              <a:defRPr sz="1200"/>
            </a:lvl1pPr>
          </a:lstStyle>
          <a:p>
            <a:fld id="{6662A4B5-ED0E-4CA7-812C-C202B43E860F}" type="slidenum">
              <a:rPr lang="en-US" smtClean="0"/>
              <a:t>‹#›</a:t>
            </a:fld>
            <a:endParaRPr lang="en-US"/>
          </a:p>
        </p:txBody>
      </p:sp>
      <p:pic>
        <p:nvPicPr>
          <p:cNvPr id="11" name="Picture 10">
            <a:extLst>
              <a:ext uri="{FF2B5EF4-FFF2-40B4-BE49-F238E27FC236}">
                <a16:creationId xmlns:a16="http://schemas.microsoft.com/office/drawing/2014/main" id="{C45A9529-B3C2-4377-8BF4-D74D11F170FF}"/>
              </a:ext>
            </a:extLst>
          </p:cNvPr>
          <p:cNvPicPr>
            <a:picLocks noChangeAspect="1"/>
          </p:cNvPicPr>
          <p:nvPr/>
        </p:nvPicPr>
        <p:blipFill>
          <a:blip r:embed="rId2"/>
          <a:stretch>
            <a:fillRect/>
          </a:stretch>
        </p:blipFill>
        <p:spPr>
          <a:xfrm>
            <a:off x="3306650" y="66183"/>
            <a:ext cx="3467957" cy="326422"/>
          </a:xfrm>
          <a:prstGeom prst="rect">
            <a:avLst/>
          </a:prstGeom>
        </p:spPr>
      </p:pic>
      <p:sp>
        <p:nvSpPr>
          <p:cNvPr id="12" name="Footer Placeholder 11">
            <a:extLst>
              <a:ext uri="{FF2B5EF4-FFF2-40B4-BE49-F238E27FC236}">
                <a16:creationId xmlns:a16="http://schemas.microsoft.com/office/drawing/2014/main" id="{C4859B71-39BD-4D35-B8EA-DFB73DCD5511}"/>
              </a:ext>
            </a:extLst>
          </p:cNvPr>
          <p:cNvSpPr>
            <a:spLocks noGrp="1"/>
          </p:cNvSpPr>
          <p:nvPr>
            <p:ph type="ftr" sz="quarter" idx="4"/>
          </p:nvPr>
        </p:nvSpPr>
        <p:spPr>
          <a:xfrm>
            <a:off x="0" y="8685213"/>
            <a:ext cx="4674870" cy="458787"/>
          </a:xfrm>
          <a:prstGeom prst="rect">
            <a:avLst/>
          </a:prstGeom>
        </p:spPr>
        <p:txBody>
          <a:bodyPr vert="horz" lIns="91440" tIns="45720" rIns="91440" bIns="45720" rtlCol="0" anchor="b"/>
          <a:lstStyle>
            <a:lvl1pPr algn="l">
              <a:defRPr sz="1200"/>
            </a:lvl1pPr>
          </a:lstStyle>
          <a:p>
            <a:r>
              <a:rPr lang="en-US" dirty="0"/>
              <a:t>© 2020 RIT/National Technical Institute for the Deaf – All rights reserved</a:t>
            </a:r>
          </a:p>
        </p:txBody>
      </p:sp>
    </p:spTree>
    <p:extLst>
      <p:ext uri="{BB962C8B-B14F-4D97-AF65-F5344CB8AC3E}">
        <p14:creationId xmlns:p14="http://schemas.microsoft.com/office/powerpoint/2010/main" val="333371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2A4B5-ED0E-4CA7-812C-C202B43E860F}" type="slidenum">
              <a:rPr lang="en-US" smtClean="0"/>
              <a:t>1</a:t>
            </a:fld>
            <a:endParaRPr lang="en-US"/>
          </a:p>
        </p:txBody>
      </p:sp>
    </p:spTree>
    <p:extLst>
      <p:ext uri="{BB962C8B-B14F-4D97-AF65-F5344CB8AC3E}">
        <p14:creationId xmlns:p14="http://schemas.microsoft.com/office/powerpoint/2010/main" val="355108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A6CBD-59EE-495E-8910-876A22249BE4}" type="slidenum">
              <a:rPr lang="en-US" altLang="en-US"/>
              <a:pPr/>
              <a:t>4</a:t>
            </a:fld>
            <a:endParaRPr lang="en-US" altLang="en-US"/>
          </a:p>
        </p:txBody>
      </p:sp>
      <p:sp>
        <p:nvSpPr>
          <p:cNvPr id="87042" name="Rectangle 2"/>
          <p:cNvSpPr>
            <a:spLocks noGrp="1" noRot="1" noChangeAspect="1" noChangeArrowheads="1" noTextEdit="1"/>
          </p:cNvSpPr>
          <p:nvPr>
            <p:ph type="sldImg"/>
          </p:nvPr>
        </p:nvSpPr>
        <p:spPr>
          <a:xfrm>
            <a:off x="381000" y="685800"/>
            <a:ext cx="6096000" cy="3429000"/>
          </a:xfrm>
          <a:ln/>
        </p:spPr>
      </p:sp>
      <p:sp>
        <p:nvSpPr>
          <p:cNvPr id="87043" name="Rectangle 3"/>
          <p:cNvSpPr>
            <a:spLocks noGrp="1" noChangeArrowheads="1"/>
          </p:cNvSpPr>
          <p:nvPr>
            <p:ph type="body" idx="1"/>
          </p:nvPr>
        </p:nvSpPr>
        <p:spPr/>
        <p:txBody>
          <a:bodyPr/>
          <a:lstStyle/>
          <a:p>
            <a:r>
              <a:rPr lang="en-US" altLang="en-US"/>
              <a:t>Reserved words, sometimes called keywords, in any programming language, are those written entities contained within a program that the specific language uses to control its behavior.  They can only be used for the specific purpose they were intended to perform.  They cannot be used out of their intended sequence in any context. If the programmer tries to do this the compiler will fail with an error indicating the incorrect usage of the reserved word.</a:t>
            </a:r>
          </a:p>
          <a:p>
            <a:endParaRPr lang="en-US" altLang="en-US"/>
          </a:p>
          <a:p>
            <a:r>
              <a:rPr lang="en-US" altLang="en-US"/>
              <a:t>Look at Appendix D. Look at a couple. Note that goto and const are reserved but are currently not part of the language. In programming goto is a bad word. explain</a:t>
            </a:r>
          </a:p>
          <a:p>
            <a:endParaRPr lang="en-US" altLang="en-US"/>
          </a:p>
          <a:p>
            <a:r>
              <a:rPr lang="en-US" altLang="en-US"/>
              <a:t>Identifiers, on the other hand, are those written entities contained within a program that the user chooses to name the constructs he/she decides to use to create the logical flow of the program.  They represent either variables or method names that the user creates.  “Magic values” are hard-coded (without identifiers) items within a program and are discouraged from use in this course.  Any hard-coded value can be assigned to a variable with an appropriate identifier!</a:t>
            </a:r>
          </a:p>
          <a:p>
            <a:r>
              <a:rPr lang="en-US" altLang="en-US"/>
              <a:t>All grouped constructs in Java are delimited (separated) using pairs of curly braces.  The coding standard shows the preferred method of positioning these “brace-pairs” in the code.  Forgetting them, or using a left without a matching right brace (or vice-versa), will cause a compiler error.</a:t>
            </a:r>
          </a:p>
          <a:p>
            <a:endParaRPr lang="en-US" altLang="en-US"/>
          </a:p>
        </p:txBody>
      </p:sp>
    </p:spTree>
    <p:extLst>
      <p:ext uri="{BB962C8B-B14F-4D97-AF65-F5344CB8AC3E}">
        <p14:creationId xmlns:p14="http://schemas.microsoft.com/office/powerpoint/2010/main" val="15153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a strongly typed language</a:t>
            </a:r>
            <a:r>
              <a:rPr lang="en-US" baseline="0" dirty="0"/>
              <a:t> so datatypes are important.  The datatype chosen will help the CLR determine the correct memory size for the variable.  The </a:t>
            </a:r>
            <a:r>
              <a:rPr lang="en-US" baseline="0" dirty="0" err="1"/>
              <a:t>int</a:t>
            </a:r>
            <a:r>
              <a:rPr lang="en-US" baseline="0" dirty="0"/>
              <a:t> datatype is one of many datatypes available in C#. It stands for a 32-bit integer.</a:t>
            </a:r>
          </a:p>
          <a:p>
            <a:r>
              <a:rPr lang="en-US" baseline="0" dirty="0"/>
              <a:t>You only need to declare a variable once.</a:t>
            </a:r>
          </a:p>
          <a:p>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16</a:t>
            </a:fld>
            <a:endParaRPr lang="en-US"/>
          </a:p>
        </p:txBody>
      </p:sp>
    </p:spTree>
    <p:extLst>
      <p:ext uri="{BB962C8B-B14F-4D97-AF65-F5344CB8AC3E}">
        <p14:creationId xmlns:p14="http://schemas.microsoft.com/office/powerpoint/2010/main" val="46621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about operators such as mathematical operators that tells</a:t>
            </a:r>
            <a:r>
              <a:rPr lang="en-US" baseline="0" dirty="0"/>
              <a:t> us and computers what to do when we see a specific operator.  For computers, the assignment operator means to assign a value on the right hand side to the variable on the left hand side.</a:t>
            </a:r>
          </a:p>
          <a:p>
            <a:endParaRPr lang="en-US" baseline="0" dirty="0"/>
          </a:p>
          <a:p>
            <a:r>
              <a:rPr lang="en-US" baseline="0" dirty="0"/>
              <a:t>You can assign any value to </a:t>
            </a:r>
            <a:r>
              <a:rPr lang="en-US" baseline="0" dirty="0" err="1"/>
              <a:t>myAge</a:t>
            </a:r>
            <a:r>
              <a:rPr lang="en-US" baseline="0" dirty="0"/>
              <a:t>.  </a:t>
            </a:r>
            <a:r>
              <a:rPr lang="en-US" baseline="0" dirty="0" err="1"/>
              <a:t>myAge</a:t>
            </a:r>
            <a:r>
              <a:rPr lang="en-US" baseline="0" dirty="0"/>
              <a:t> = 145;  </a:t>
            </a:r>
            <a:r>
              <a:rPr lang="en-US" baseline="0" dirty="0" err="1"/>
              <a:t>myAge</a:t>
            </a:r>
            <a:r>
              <a:rPr lang="en-US" baseline="0" dirty="0"/>
              <a:t> = -17;  </a:t>
            </a:r>
            <a:r>
              <a:rPr lang="en-US" baseline="0" dirty="0" err="1"/>
              <a:t>myAge</a:t>
            </a:r>
            <a:r>
              <a:rPr lang="en-US" baseline="0" dirty="0"/>
              <a:t>=1567;</a:t>
            </a:r>
          </a:p>
          <a:p>
            <a:r>
              <a:rPr lang="en-US" baseline="0" dirty="0"/>
              <a:t>= is assignment</a:t>
            </a:r>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17</a:t>
            </a:fld>
            <a:endParaRPr lang="en-US"/>
          </a:p>
        </p:txBody>
      </p:sp>
    </p:spTree>
    <p:extLst>
      <p:ext uri="{BB962C8B-B14F-4D97-AF65-F5344CB8AC3E}">
        <p14:creationId xmlns:p14="http://schemas.microsoft.com/office/powerpoint/2010/main" val="337367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27</a:t>
            </a:fld>
            <a:endParaRPr lang="en-US"/>
          </a:p>
        </p:txBody>
      </p:sp>
    </p:spTree>
    <p:extLst>
      <p:ext uri="{BB962C8B-B14F-4D97-AF65-F5344CB8AC3E}">
        <p14:creationId xmlns:p14="http://schemas.microsoft.com/office/powerpoint/2010/main" val="57811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question:  Answer 168</a:t>
            </a:r>
          </a:p>
          <a:p>
            <a:r>
              <a:rPr lang="en-US" dirty="0"/>
              <a:t>Second question:  “14523”  Because the first is a string, C#/</a:t>
            </a:r>
            <a:r>
              <a:rPr lang="en-US" dirty="0" err="1"/>
              <a:t>.Net</a:t>
            </a:r>
            <a:r>
              <a:rPr lang="en-US" dirty="0"/>
              <a:t> Core will convert the </a:t>
            </a:r>
            <a:r>
              <a:rPr lang="en-US" dirty="0" err="1"/>
              <a:t>int</a:t>
            </a:r>
            <a:r>
              <a:rPr lang="en-US" baseline="0" dirty="0"/>
              <a:t> value to a string</a:t>
            </a:r>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28</a:t>
            </a:fld>
            <a:endParaRPr lang="en-US"/>
          </a:p>
        </p:txBody>
      </p:sp>
    </p:spTree>
    <p:extLst>
      <p:ext uri="{BB962C8B-B14F-4D97-AF65-F5344CB8AC3E}">
        <p14:creationId xmlns:p14="http://schemas.microsoft.com/office/powerpoint/2010/main" val="2855356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6D953-38BD-44D2-A305-26A30CD5F7B0}" type="slidenum">
              <a:rPr lang="en-US" altLang="en-US"/>
              <a:pPr/>
              <a:t>29</a:t>
            </a:fld>
            <a:endParaRPr lang="en-US" altLang="en-US"/>
          </a:p>
        </p:txBody>
      </p:sp>
      <p:sp>
        <p:nvSpPr>
          <p:cNvPr id="84994" name="Rectangle 1026"/>
          <p:cNvSpPr>
            <a:spLocks noGrp="1" noRot="1" noChangeAspect="1" noChangeArrowheads="1" noTextEdit="1"/>
          </p:cNvSpPr>
          <p:nvPr>
            <p:ph type="sldImg"/>
          </p:nvPr>
        </p:nvSpPr>
        <p:spPr>
          <a:xfrm>
            <a:off x="381000" y="685800"/>
            <a:ext cx="6096000" cy="3429000"/>
          </a:xfrm>
          <a:ln/>
        </p:spPr>
      </p:sp>
      <p:sp>
        <p:nvSpPr>
          <p:cNvPr id="84995" name="Rectangle 1027"/>
          <p:cNvSpPr>
            <a:spLocks noGrp="1" noChangeArrowheads="1"/>
          </p:cNvSpPr>
          <p:nvPr>
            <p:ph type="body" idx="1"/>
          </p:nvPr>
        </p:nvSpPr>
        <p:spPr/>
        <p:txBody>
          <a:bodyPr/>
          <a:lstStyle/>
          <a:p>
            <a:r>
              <a:rPr lang="en-US" altLang="en-US" dirty="0"/>
              <a:t>Whitespace, as well as other aspects of programming style, as required in this course, is described in our coding standard.  Review it thoroughly in this lecture!</a:t>
            </a:r>
          </a:p>
          <a:p>
            <a:endParaRPr lang="en-US" altLang="en-US" dirty="0"/>
          </a:p>
          <a:p>
            <a:endParaRPr lang="en-US" altLang="en-US" dirty="0"/>
          </a:p>
          <a:p>
            <a:r>
              <a:rPr lang="en-US" altLang="en-US" dirty="0"/>
              <a:t>This is the time to hand out and review the I.T. Department’s coding standard. Conformance to a programming standard will be required when the student goes out into industry.  Emphasize the genuine importance of good style which affords readability of one’s code by others that follow in a maintenance role. “The documentation and readability is just as, if not more, important than the code itself!”</a:t>
            </a:r>
          </a:p>
          <a:p>
            <a:endParaRPr lang="en-US" altLang="en-US" dirty="0"/>
          </a:p>
        </p:txBody>
      </p:sp>
    </p:spTree>
    <p:extLst>
      <p:ext uri="{BB962C8B-B14F-4D97-AF65-F5344CB8AC3E}">
        <p14:creationId xmlns:p14="http://schemas.microsoft.com/office/powerpoint/2010/main" val="3475379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reativecommons.org/licenses/by-nc-nd/4.0/" TargetMode="External"/><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reativecommons.org/licenses/by-nc-nd/4.0/" TargetMode="External"/><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553265"/>
            <a:ext cx="12188825"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solidFill>
              </a:defRPr>
            </a:lvl1pPr>
          </a:lstStyle>
          <a:p>
            <a:r>
              <a:rPr lang="en-US" dirty="0"/>
              <a:t>Main Title Slide</a:t>
            </a:r>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marR="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defRPr sz="2400" cap="sm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defRPr/>
            </a:pPr>
            <a:r>
              <a:rPr lang="en-US" dirty="0"/>
              <a:t>Click to edit Master text styles</a:t>
            </a: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defRPr/>
            </a:pPr>
            <a:endParaRPr lang="en-US" dirty="0"/>
          </a:p>
        </p:txBody>
      </p:sp>
      <p:cxnSp>
        <p:nvCxnSpPr>
          <p:cNvPr id="9" name="Straight Connector 8"/>
          <p:cNvCxnSpPr/>
          <p:nvPr/>
        </p:nvCxnSpPr>
        <p:spPr>
          <a:xfrm>
            <a:off x="1207658" y="4343400"/>
            <a:ext cx="987552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949637C-61E8-47B7-820F-17EC587A17BB}"/>
              </a:ext>
            </a:extLst>
          </p:cNvPr>
          <p:cNvSpPr txBox="1"/>
          <p:nvPr userDrawn="1"/>
        </p:nvSpPr>
        <p:spPr>
          <a:xfrm>
            <a:off x="11958" y="6496621"/>
            <a:ext cx="8095486" cy="261610"/>
          </a:xfrm>
          <a:prstGeom prst="rect">
            <a:avLst/>
          </a:prstGeom>
          <a:noFill/>
        </p:spPr>
        <p:txBody>
          <a:bodyPr wrap="none" rtlCol="0">
            <a:spAutoFit/>
          </a:bodyPr>
          <a:lstStyle/>
          <a:p>
            <a:r>
              <a:rPr lang="en-US" sz="1100" dirty="0"/>
              <a:t>© 2021 – This work is licensed under a </a:t>
            </a:r>
            <a:r>
              <a:rPr lang="en-US" sz="1100" dirty="0">
                <a:solidFill>
                  <a:schemeClr val="accent4"/>
                </a:solidFill>
                <a:hlinkClick r:id="rId2">
                  <a:extLst>
                    <a:ext uri="{A12FA001-AC4F-418D-AE19-62706E023703}">
                      <ahyp:hlinkClr xmlns:ahyp="http://schemas.microsoft.com/office/drawing/2018/hyperlinkcolor" val="tx"/>
                    </a:ext>
                  </a:extLst>
                </a:hlinkClick>
              </a:rPr>
              <a:t>Creative Commons Attribution-</a:t>
            </a:r>
            <a:r>
              <a:rPr lang="en-US" sz="1100" dirty="0" err="1">
                <a:solidFill>
                  <a:schemeClr val="accent4"/>
                </a:solidFill>
                <a:hlinkClick r:id="rId2">
                  <a:extLst>
                    <a:ext uri="{A12FA001-AC4F-418D-AE19-62706E023703}">
                      <ahyp:hlinkClr xmlns:ahyp="http://schemas.microsoft.com/office/drawing/2018/hyperlinkcolor" val="tx"/>
                    </a:ext>
                  </a:extLst>
                </a:hlinkClick>
              </a:rPr>
              <a:t>NonCommercial</a:t>
            </a:r>
            <a:r>
              <a:rPr lang="en-US" sz="1100" dirty="0">
                <a:solidFill>
                  <a:schemeClr val="accent4"/>
                </a:solidFill>
                <a:hlinkClick r:id="rId2">
                  <a:extLst>
                    <a:ext uri="{A12FA001-AC4F-418D-AE19-62706E023703}">
                      <ahyp:hlinkClr xmlns:ahyp="http://schemas.microsoft.com/office/drawing/2018/hyperlinkcolor" val="tx"/>
                    </a:ext>
                  </a:extLst>
                </a:hlinkClick>
              </a:rPr>
              <a:t>-</a:t>
            </a:r>
            <a:r>
              <a:rPr lang="en-US" sz="1100" dirty="0" err="1">
                <a:solidFill>
                  <a:schemeClr val="accent4"/>
                </a:solidFill>
                <a:hlinkClick r:id="rId2">
                  <a:extLst>
                    <a:ext uri="{A12FA001-AC4F-418D-AE19-62706E023703}">
                      <ahyp:hlinkClr xmlns:ahyp="http://schemas.microsoft.com/office/drawing/2018/hyperlinkcolor" val="tx"/>
                    </a:ext>
                  </a:extLst>
                </a:hlinkClick>
              </a:rPr>
              <a:t>NoDerivatives</a:t>
            </a:r>
            <a:r>
              <a:rPr lang="en-US" sz="1100" dirty="0">
                <a:solidFill>
                  <a:schemeClr val="accent4"/>
                </a:solidFill>
                <a:hlinkClick r:id="rId2">
                  <a:extLst>
                    <a:ext uri="{A12FA001-AC4F-418D-AE19-62706E023703}">
                      <ahyp:hlinkClr xmlns:ahyp="http://schemas.microsoft.com/office/drawing/2018/hyperlinkcolor" val="tx"/>
                    </a:ext>
                  </a:extLst>
                </a:hlinkClick>
              </a:rPr>
              <a:t> 4.0 International License</a:t>
            </a:r>
            <a:endParaRPr lang="en-US" sz="1100" dirty="0">
              <a:solidFill>
                <a:schemeClr val="accent4"/>
              </a:solidFill>
            </a:endParaRPr>
          </a:p>
        </p:txBody>
      </p:sp>
      <p:cxnSp>
        <p:nvCxnSpPr>
          <p:cNvPr id="20" name="Straight Connector 19">
            <a:extLst>
              <a:ext uri="{FF2B5EF4-FFF2-40B4-BE49-F238E27FC236}">
                <a16:creationId xmlns:a16="http://schemas.microsoft.com/office/drawing/2014/main" id="{CF90D93B-3219-45D5-A687-CFE5E4247C11}"/>
              </a:ext>
            </a:extLst>
          </p:cNvPr>
          <p:cNvCxnSpPr>
            <a:cxnSpLocks/>
          </p:cNvCxnSpPr>
          <p:nvPr userDrawn="1"/>
        </p:nvCxnSpPr>
        <p:spPr>
          <a:xfrm>
            <a:off x="1097280" y="4325112"/>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2" descr="NSF 4-Color Bitmap Logo">
            <a:extLst>
              <a:ext uri="{FF2B5EF4-FFF2-40B4-BE49-F238E27FC236}">
                <a16:creationId xmlns:a16="http://schemas.microsoft.com/office/drawing/2014/main" id="{22DD3C92-2239-4FD8-AAF9-E3F9307E2F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381279" y="143453"/>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AAB1C9F0-9863-4F2D-9692-D51368D42CA8}"/>
              </a:ext>
            </a:extLst>
          </p:cNvPr>
          <p:cNvCxnSpPr/>
          <p:nvPr userDrawn="1"/>
        </p:nvCxnSpPr>
        <p:spPr>
          <a:xfrm>
            <a:off x="243613" y="598811"/>
            <a:ext cx="1154708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lide Number Placeholder 4">
            <a:extLst>
              <a:ext uri="{FF2B5EF4-FFF2-40B4-BE49-F238E27FC236}">
                <a16:creationId xmlns:a16="http://schemas.microsoft.com/office/drawing/2014/main" id="{A0C38D6A-E1A8-4228-A526-6ED071E1DF52}"/>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pic>
        <p:nvPicPr>
          <p:cNvPr id="21" name="Graphic 20">
            <a:extLst>
              <a:ext uri="{FF2B5EF4-FFF2-40B4-BE49-F238E27FC236}">
                <a16:creationId xmlns:a16="http://schemas.microsoft.com/office/drawing/2014/main" id="{FF9B74DA-BB8D-4E5D-ACAA-DA72B6CBBB3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96672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43457A4E-8F3F-4205-A63E-9873806D1880}"/>
              </a:ext>
            </a:extLst>
          </p:cNvPr>
          <p:cNvSpPr>
            <a:spLocks noGrp="1"/>
          </p:cNvSpPr>
          <p:nvPr>
            <p:ph type="sldNum" sz="quarter" idx="10"/>
          </p:nvPr>
        </p:nvSpPr>
        <p:spPr/>
        <p:txBody>
          <a:body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395106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Subtitle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sm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a16="http://schemas.microsoft.com/office/drawing/2014/main" id="{4794D0B0-F33F-4A2F-B1BE-D290DA327EDC}"/>
              </a:ext>
            </a:extLst>
          </p:cNvPr>
          <p:cNvSpPr>
            <a:spLocks noGrp="1"/>
          </p:cNvSpPr>
          <p:nvPr>
            <p:ph type="sldNum" sz="quarter" idx="4"/>
          </p:nvPr>
        </p:nvSpPr>
        <p:spPr>
          <a:xfrm>
            <a:off x="9047498" y="6451934"/>
            <a:ext cx="2743200" cy="365125"/>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
        <p:nvSpPr>
          <p:cNvPr id="10" name="TextBox 9">
            <a:extLst>
              <a:ext uri="{FF2B5EF4-FFF2-40B4-BE49-F238E27FC236}">
                <a16:creationId xmlns:a16="http://schemas.microsoft.com/office/drawing/2014/main" id="{3643B894-7D46-4217-938C-4734521894CA}"/>
              </a:ext>
            </a:extLst>
          </p:cNvPr>
          <p:cNvSpPr txBox="1"/>
          <p:nvPr userDrawn="1"/>
        </p:nvSpPr>
        <p:spPr>
          <a:xfrm>
            <a:off x="13374" y="6503692"/>
            <a:ext cx="8095486" cy="261610"/>
          </a:xfrm>
          <a:prstGeom prst="rect">
            <a:avLst/>
          </a:prstGeom>
          <a:noFill/>
        </p:spPr>
        <p:txBody>
          <a:bodyPr wrap="none" rtlCol="0">
            <a:spAutoFit/>
          </a:bodyPr>
          <a:lstStyle/>
          <a:p>
            <a:r>
              <a:rPr lang="en-US" sz="1100" dirty="0"/>
              <a:t>© 2021 – This work is licensed under a </a:t>
            </a:r>
            <a:r>
              <a:rPr lang="en-US" sz="1100" dirty="0">
                <a:solidFill>
                  <a:schemeClr val="accent4"/>
                </a:solidFill>
                <a:hlinkClick r:id="rId2">
                  <a:extLst>
                    <a:ext uri="{A12FA001-AC4F-418D-AE19-62706E023703}">
                      <ahyp:hlinkClr xmlns:ahyp="http://schemas.microsoft.com/office/drawing/2018/hyperlinkcolor" val="tx"/>
                    </a:ext>
                  </a:extLst>
                </a:hlinkClick>
              </a:rPr>
              <a:t>Creative Commons Attribution-</a:t>
            </a:r>
            <a:r>
              <a:rPr lang="en-US" sz="1100" dirty="0" err="1">
                <a:solidFill>
                  <a:schemeClr val="accent4"/>
                </a:solidFill>
                <a:hlinkClick r:id="rId2">
                  <a:extLst>
                    <a:ext uri="{A12FA001-AC4F-418D-AE19-62706E023703}">
                      <ahyp:hlinkClr xmlns:ahyp="http://schemas.microsoft.com/office/drawing/2018/hyperlinkcolor" val="tx"/>
                    </a:ext>
                  </a:extLst>
                </a:hlinkClick>
              </a:rPr>
              <a:t>NonCommercial</a:t>
            </a:r>
            <a:r>
              <a:rPr lang="en-US" sz="1100" dirty="0">
                <a:solidFill>
                  <a:schemeClr val="accent4"/>
                </a:solidFill>
                <a:hlinkClick r:id="rId2">
                  <a:extLst>
                    <a:ext uri="{A12FA001-AC4F-418D-AE19-62706E023703}">
                      <ahyp:hlinkClr xmlns:ahyp="http://schemas.microsoft.com/office/drawing/2018/hyperlinkcolor" val="tx"/>
                    </a:ext>
                  </a:extLst>
                </a:hlinkClick>
              </a:rPr>
              <a:t>-</a:t>
            </a:r>
            <a:r>
              <a:rPr lang="en-US" sz="1100" dirty="0" err="1">
                <a:solidFill>
                  <a:schemeClr val="accent4"/>
                </a:solidFill>
                <a:hlinkClick r:id="rId2">
                  <a:extLst>
                    <a:ext uri="{A12FA001-AC4F-418D-AE19-62706E023703}">
                      <ahyp:hlinkClr xmlns:ahyp="http://schemas.microsoft.com/office/drawing/2018/hyperlinkcolor" val="tx"/>
                    </a:ext>
                  </a:extLst>
                </a:hlinkClick>
              </a:rPr>
              <a:t>NoDerivatives</a:t>
            </a:r>
            <a:r>
              <a:rPr lang="en-US" sz="1100" dirty="0">
                <a:solidFill>
                  <a:schemeClr val="accent4"/>
                </a:solidFill>
                <a:hlinkClick r:id="rId2">
                  <a:extLst>
                    <a:ext uri="{A12FA001-AC4F-418D-AE19-62706E023703}">
                      <ahyp:hlinkClr xmlns:ahyp="http://schemas.microsoft.com/office/drawing/2018/hyperlinkcolor" val="tx"/>
                    </a:ext>
                  </a:extLst>
                </a:hlinkClick>
              </a:rPr>
              <a:t> 4.0 International License</a:t>
            </a:r>
            <a:endParaRPr lang="en-US" sz="1100" dirty="0">
              <a:solidFill>
                <a:schemeClr val="accent4"/>
              </a:solidFill>
            </a:endParaRPr>
          </a:p>
        </p:txBody>
      </p:sp>
      <p:pic>
        <p:nvPicPr>
          <p:cNvPr id="15" name="Picture 2" descr="NSF 4-Color Bitmap Logo">
            <a:extLst>
              <a:ext uri="{FF2B5EF4-FFF2-40B4-BE49-F238E27FC236}">
                <a16:creationId xmlns:a16="http://schemas.microsoft.com/office/drawing/2014/main" id="{487302F8-10E5-4E29-BF05-FACF9E4C29C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381279" y="143453"/>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A1976479-C799-41E8-8351-1C64EDD3F4C1}"/>
              </a:ext>
            </a:extLst>
          </p:cNvPr>
          <p:cNvCxnSpPr/>
          <p:nvPr userDrawn="1"/>
        </p:nvCxnSpPr>
        <p:spPr>
          <a:xfrm>
            <a:off x="243613" y="598811"/>
            <a:ext cx="1154708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5BB60513-44C0-4E65-AE56-CAF7AAFA6D2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22796890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920240"/>
            <a:ext cx="4937760" cy="3999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920240"/>
            <a:ext cx="4937760" cy="39998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BB116719-BF6E-4DAB-8832-E23E2067D43E}"/>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31858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sm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sm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4">
            <a:extLst>
              <a:ext uri="{FF2B5EF4-FFF2-40B4-BE49-F238E27FC236}">
                <a16:creationId xmlns:a16="http://schemas.microsoft.com/office/drawing/2014/main" id="{5A119FBE-F1B3-4C49-9975-233448B328B2}"/>
              </a:ext>
            </a:extLst>
          </p:cNvPr>
          <p:cNvSpPr>
            <a:spLocks noGrp="1"/>
          </p:cNvSpPr>
          <p:nvPr>
            <p:ph type="sldNum" sz="quarter" idx="10"/>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376521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4">
            <a:extLst>
              <a:ext uri="{FF2B5EF4-FFF2-40B4-BE49-F238E27FC236}">
                <a16:creationId xmlns:a16="http://schemas.microsoft.com/office/drawing/2014/main" id="{0FCCD71D-00BD-4256-BCA2-E463B0B646BC}"/>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422199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731520"/>
            <a:ext cx="4050791" cy="61264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50807" y="731520"/>
            <a:ext cx="53272" cy="612648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Box 12">
            <a:extLst>
              <a:ext uri="{FF2B5EF4-FFF2-40B4-BE49-F238E27FC236}">
                <a16:creationId xmlns:a16="http://schemas.microsoft.com/office/drawing/2014/main" id="{B1B78456-9A48-43F2-A56F-2038F9AD026D}"/>
              </a:ext>
            </a:extLst>
          </p:cNvPr>
          <p:cNvSpPr txBox="1"/>
          <p:nvPr userDrawn="1"/>
        </p:nvSpPr>
        <p:spPr>
          <a:xfrm>
            <a:off x="0" y="6451688"/>
            <a:ext cx="3997535" cy="430887"/>
          </a:xfrm>
          <a:prstGeom prst="rect">
            <a:avLst/>
          </a:prstGeom>
          <a:noFill/>
        </p:spPr>
        <p:txBody>
          <a:bodyPr wrap="square" rtlCol="0">
            <a:spAutoFit/>
          </a:bodyPr>
          <a:lstStyle/>
          <a:p>
            <a:r>
              <a:rPr lang="en-US" sz="1100" dirty="0">
                <a:solidFill>
                  <a:schemeClr val="bg1"/>
                </a:solidFill>
              </a:rPr>
              <a:t>© 2020 RIT/National Technical Institute for the Deaf – </a:t>
            </a:r>
            <a:br>
              <a:rPr lang="en-US" sz="1100" dirty="0">
                <a:solidFill>
                  <a:schemeClr val="bg1"/>
                </a:solidFill>
              </a:rPr>
            </a:br>
            <a:r>
              <a:rPr lang="en-US" sz="1100" dirty="0">
                <a:solidFill>
                  <a:schemeClr val="bg1"/>
                </a:solidFill>
              </a:rPr>
              <a:t>All rights reserved</a:t>
            </a:r>
          </a:p>
        </p:txBody>
      </p:sp>
      <p:pic>
        <p:nvPicPr>
          <p:cNvPr id="12" name="Picture 2" descr="NSF 4-Color Bitmap Logo">
            <a:extLst>
              <a:ext uri="{FF2B5EF4-FFF2-40B4-BE49-F238E27FC236}">
                <a16:creationId xmlns:a16="http://schemas.microsoft.com/office/drawing/2014/main" id="{C18201A9-2C59-4B61-8234-5A737DB919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81279" y="143453"/>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054CF8CB-FB1E-4878-9B47-6A55C57C9AEF}"/>
              </a:ext>
            </a:extLst>
          </p:cNvPr>
          <p:cNvCxnSpPr/>
          <p:nvPr userDrawn="1"/>
        </p:nvCxnSpPr>
        <p:spPr>
          <a:xfrm>
            <a:off x="243613" y="598811"/>
            <a:ext cx="1154708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lide Number Placeholder 4">
            <a:extLst>
              <a:ext uri="{FF2B5EF4-FFF2-40B4-BE49-F238E27FC236}">
                <a16:creationId xmlns:a16="http://schemas.microsoft.com/office/drawing/2014/main" id="{AA09A540-C64C-4C95-9D84-44DD50F7FB55}"/>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pic>
        <p:nvPicPr>
          <p:cNvPr id="19" name="Graphic 18">
            <a:extLst>
              <a:ext uri="{FF2B5EF4-FFF2-40B4-BE49-F238E27FC236}">
                <a16:creationId xmlns:a16="http://schemas.microsoft.com/office/drawing/2014/main" id="{833D3723-9585-4243-8A3C-45A3FEE582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40171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586674"/>
            <a:ext cx="12191985" cy="4328402"/>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Box 9">
            <a:extLst>
              <a:ext uri="{FF2B5EF4-FFF2-40B4-BE49-F238E27FC236}">
                <a16:creationId xmlns:a16="http://schemas.microsoft.com/office/drawing/2014/main" id="{A532ED92-3B1E-455B-B0B8-30A99F7A2DF2}"/>
              </a:ext>
            </a:extLst>
          </p:cNvPr>
          <p:cNvSpPr txBox="1"/>
          <p:nvPr userDrawn="1"/>
        </p:nvSpPr>
        <p:spPr>
          <a:xfrm>
            <a:off x="35405" y="6548886"/>
            <a:ext cx="8095486" cy="261610"/>
          </a:xfrm>
          <a:prstGeom prst="rect">
            <a:avLst/>
          </a:prstGeom>
          <a:noFill/>
        </p:spPr>
        <p:txBody>
          <a:bodyPr wrap="none" rtlCol="0">
            <a:spAutoFit/>
          </a:bodyPr>
          <a:lstStyle/>
          <a:p>
            <a:r>
              <a:rPr lang="en-US" sz="1100" dirty="0"/>
              <a:t>© 2021 – This work is licensed under a </a:t>
            </a:r>
            <a:r>
              <a:rPr lang="en-US" sz="1100" dirty="0">
                <a:solidFill>
                  <a:schemeClr val="accent4"/>
                </a:solidFill>
                <a:hlinkClick r:id="rId3">
                  <a:extLst>
                    <a:ext uri="{A12FA001-AC4F-418D-AE19-62706E023703}">
                      <ahyp:hlinkClr xmlns:ahyp="http://schemas.microsoft.com/office/drawing/2018/hyperlinkcolor" val="tx"/>
                    </a:ext>
                  </a:extLst>
                </a:hlinkClick>
              </a:rPr>
              <a:t>Creative Commons Attribution-</a:t>
            </a:r>
            <a:r>
              <a:rPr lang="en-US" sz="1100" dirty="0" err="1">
                <a:solidFill>
                  <a:schemeClr val="accent4"/>
                </a:solidFill>
                <a:hlinkClick r:id="rId3">
                  <a:extLst>
                    <a:ext uri="{A12FA001-AC4F-418D-AE19-62706E023703}">
                      <ahyp:hlinkClr xmlns:ahyp="http://schemas.microsoft.com/office/drawing/2018/hyperlinkcolor" val="tx"/>
                    </a:ext>
                  </a:extLst>
                </a:hlinkClick>
              </a:rPr>
              <a:t>NonCommercial</a:t>
            </a:r>
            <a:r>
              <a:rPr lang="en-US" sz="1100" dirty="0">
                <a:solidFill>
                  <a:schemeClr val="accent4"/>
                </a:solidFill>
                <a:hlinkClick r:id="rId3">
                  <a:extLst>
                    <a:ext uri="{A12FA001-AC4F-418D-AE19-62706E023703}">
                      <ahyp:hlinkClr xmlns:ahyp="http://schemas.microsoft.com/office/drawing/2018/hyperlinkcolor" val="tx"/>
                    </a:ext>
                  </a:extLst>
                </a:hlinkClick>
              </a:rPr>
              <a:t>-</a:t>
            </a:r>
            <a:r>
              <a:rPr lang="en-US" sz="1100" dirty="0" err="1">
                <a:solidFill>
                  <a:schemeClr val="accent4"/>
                </a:solidFill>
                <a:hlinkClick r:id="rId3">
                  <a:extLst>
                    <a:ext uri="{A12FA001-AC4F-418D-AE19-62706E023703}">
                      <ahyp:hlinkClr xmlns:ahyp="http://schemas.microsoft.com/office/drawing/2018/hyperlinkcolor" val="tx"/>
                    </a:ext>
                  </a:extLst>
                </a:hlinkClick>
              </a:rPr>
              <a:t>NoDerivatives</a:t>
            </a:r>
            <a:r>
              <a:rPr lang="en-US" sz="1100" dirty="0">
                <a:solidFill>
                  <a:schemeClr val="accent4"/>
                </a:solidFill>
                <a:hlinkClick r:id="rId3">
                  <a:extLst>
                    <a:ext uri="{A12FA001-AC4F-418D-AE19-62706E023703}">
                      <ahyp:hlinkClr xmlns:ahyp="http://schemas.microsoft.com/office/drawing/2018/hyperlinkcolor" val="tx"/>
                    </a:ext>
                  </a:extLst>
                </a:hlinkClick>
              </a:rPr>
              <a:t> 4.0 International License</a:t>
            </a:r>
            <a:endParaRPr lang="en-US" sz="1100" dirty="0">
              <a:solidFill>
                <a:schemeClr val="accent4"/>
              </a:solidFill>
            </a:endParaRPr>
          </a:p>
        </p:txBody>
      </p:sp>
      <p:pic>
        <p:nvPicPr>
          <p:cNvPr id="14" name="Picture 2">
            <a:extLst>
              <a:ext uri="{FF2B5EF4-FFF2-40B4-BE49-F238E27FC236}">
                <a16:creationId xmlns:a16="http://schemas.microsoft.com/office/drawing/2014/main" id="{5508572D-7DD8-403B-9715-6B9499991EE4}"/>
              </a:ext>
              <a:ext uri="{C183D7F6-B498-43B3-948B-1728B52AA6E4}">
                <adec:decorative xmlns:adec="http://schemas.microsoft.com/office/drawing/2017/decorative" val="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357003" y="97000"/>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13D3927E-A90E-48A6-AFBF-74B5FFF82929}"/>
              </a:ext>
            </a:extLst>
          </p:cNvPr>
          <p:cNvCxnSpPr>
            <a:cxnSpLocks/>
          </p:cNvCxnSpPr>
          <p:nvPr userDrawn="1"/>
        </p:nvCxnSpPr>
        <p:spPr>
          <a:xfrm>
            <a:off x="219337" y="534917"/>
            <a:ext cx="1154708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75F09757-A77F-4B2B-97BA-CC8AB73D5888}"/>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pic>
        <p:nvPicPr>
          <p:cNvPr id="17" name="Graphic 16">
            <a:extLst>
              <a:ext uri="{FF2B5EF4-FFF2-40B4-BE49-F238E27FC236}">
                <a16:creationId xmlns:a16="http://schemas.microsoft.com/office/drawing/2014/main" id="{4B0405AD-EECF-446F-AFD5-10A739BF6BA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310795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7FB2B29-2A2E-4006-A95C-2CCFDC8EC90E}"/>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132361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creativecommons.org/licenses/by-nc-nd/4.0/"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964190"/>
            <a:ext cx="10058400" cy="75784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921864"/>
            <a:ext cx="10058400" cy="376623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a:xfrm>
            <a:off x="1193532" y="172356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F20A5C-CDBF-4D01-987D-A083123020C0}"/>
              </a:ext>
            </a:extLst>
          </p:cNvPr>
          <p:cNvSpPr txBox="1"/>
          <p:nvPr userDrawn="1"/>
        </p:nvSpPr>
        <p:spPr>
          <a:xfrm>
            <a:off x="13374" y="6503692"/>
            <a:ext cx="8095486" cy="261610"/>
          </a:xfrm>
          <a:prstGeom prst="rect">
            <a:avLst/>
          </a:prstGeom>
          <a:noFill/>
        </p:spPr>
        <p:txBody>
          <a:bodyPr wrap="none" rtlCol="0">
            <a:spAutoFit/>
          </a:bodyPr>
          <a:lstStyle/>
          <a:p>
            <a:r>
              <a:rPr lang="en-US" sz="1100" dirty="0"/>
              <a:t>© 2021 – This work is licensed under a </a:t>
            </a:r>
            <a:r>
              <a:rPr lang="en-US" sz="1100" dirty="0">
                <a:solidFill>
                  <a:schemeClr val="accent4"/>
                </a:solidFill>
                <a:hlinkClick r:id="rId11">
                  <a:extLst>
                    <a:ext uri="{A12FA001-AC4F-418D-AE19-62706E023703}">
                      <ahyp:hlinkClr xmlns:ahyp="http://schemas.microsoft.com/office/drawing/2018/hyperlinkcolor" val="tx"/>
                    </a:ext>
                  </a:extLst>
                </a:hlinkClick>
              </a:rPr>
              <a:t>Creative Commons Attribution-</a:t>
            </a:r>
            <a:r>
              <a:rPr lang="en-US" sz="1100" dirty="0" err="1">
                <a:solidFill>
                  <a:schemeClr val="accent4"/>
                </a:solidFill>
                <a:hlinkClick r:id="rId11">
                  <a:extLst>
                    <a:ext uri="{A12FA001-AC4F-418D-AE19-62706E023703}">
                      <ahyp:hlinkClr xmlns:ahyp="http://schemas.microsoft.com/office/drawing/2018/hyperlinkcolor" val="tx"/>
                    </a:ext>
                  </a:extLst>
                </a:hlinkClick>
              </a:rPr>
              <a:t>NonCommercial</a:t>
            </a:r>
            <a:r>
              <a:rPr lang="en-US" sz="1100" dirty="0">
                <a:solidFill>
                  <a:schemeClr val="accent4"/>
                </a:solidFill>
                <a:hlinkClick r:id="rId11">
                  <a:extLst>
                    <a:ext uri="{A12FA001-AC4F-418D-AE19-62706E023703}">
                      <ahyp:hlinkClr xmlns:ahyp="http://schemas.microsoft.com/office/drawing/2018/hyperlinkcolor" val="tx"/>
                    </a:ext>
                  </a:extLst>
                </a:hlinkClick>
              </a:rPr>
              <a:t>-</a:t>
            </a:r>
            <a:r>
              <a:rPr lang="en-US" sz="1100" dirty="0" err="1">
                <a:solidFill>
                  <a:schemeClr val="accent4"/>
                </a:solidFill>
                <a:hlinkClick r:id="rId11">
                  <a:extLst>
                    <a:ext uri="{A12FA001-AC4F-418D-AE19-62706E023703}">
                      <ahyp:hlinkClr xmlns:ahyp="http://schemas.microsoft.com/office/drawing/2018/hyperlinkcolor" val="tx"/>
                    </a:ext>
                  </a:extLst>
                </a:hlinkClick>
              </a:rPr>
              <a:t>NoDerivatives</a:t>
            </a:r>
            <a:r>
              <a:rPr lang="en-US" sz="1100" dirty="0">
                <a:solidFill>
                  <a:schemeClr val="accent4"/>
                </a:solidFill>
                <a:hlinkClick r:id="rId11">
                  <a:extLst>
                    <a:ext uri="{A12FA001-AC4F-418D-AE19-62706E023703}">
                      <ahyp:hlinkClr xmlns:ahyp="http://schemas.microsoft.com/office/drawing/2018/hyperlinkcolor" val="tx"/>
                    </a:ext>
                  </a:extLst>
                </a:hlinkClick>
              </a:rPr>
              <a:t> 4.0 International License</a:t>
            </a:r>
            <a:endParaRPr lang="en-US" sz="1100" dirty="0">
              <a:solidFill>
                <a:schemeClr val="accent4"/>
              </a:solidFill>
            </a:endParaRPr>
          </a:p>
        </p:txBody>
      </p:sp>
      <p:sp>
        <p:nvSpPr>
          <p:cNvPr id="5" name="Slide Number Placeholder 4">
            <a:extLst>
              <a:ext uri="{FF2B5EF4-FFF2-40B4-BE49-F238E27FC236}">
                <a16:creationId xmlns:a16="http://schemas.microsoft.com/office/drawing/2014/main" id="{B3B6A0C1-E196-4837-A9EF-CEA6CF1477EA}"/>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pic>
        <p:nvPicPr>
          <p:cNvPr id="1026" name="Picture 2" descr="NSF 4-Color Bitmap Logo">
            <a:extLst>
              <a:ext uri="{FF2B5EF4-FFF2-40B4-BE49-F238E27FC236}">
                <a16:creationId xmlns:a16="http://schemas.microsoft.com/office/drawing/2014/main" id="{C8F15A00-EC10-42E1-821B-C7ED18C715B7}"/>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1381279" y="143453"/>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BB2F5C8-29C8-4D69-B5B9-C50D1A10D8E9}"/>
              </a:ext>
            </a:extLst>
          </p:cNvPr>
          <p:cNvCxnSpPr/>
          <p:nvPr userDrawn="1"/>
        </p:nvCxnSpPr>
        <p:spPr>
          <a:xfrm>
            <a:off x="243613" y="598811"/>
            <a:ext cx="1154708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1A2807C9-9C9D-496C-B5E5-D560028FFB9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40058775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9" r:id="rId7"/>
    <p:sldLayoutId id="2147483670" r:id="rId8"/>
    <p:sldLayoutId id="2147483671" r:id="rId9"/>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0645A2-90D9-4ACD-BC92-54B98DE3B3E2}"/>
              </a:ext>
            </a:extLst>
          </p:cNvPr>
          <p:cNvSpPr>
            <a:spLocks noGrp="1"/>
          </p:cNvSpPr>
          <p:nvPr>
            <p:ph type="title"/>
          </p:nvPr>
        </p:nvSpPr>
        <p:spPr/>
        <p:txBody>
          <a:bodyPr/>
          <a:lstStyle/>
          <a:p>
            <a:r>
              <a:rPr lang="en-US" dirty="0"/>
              <a:t>Copyright and Usage</a:t>
            </a:r>
          </a:p>
        </p:txBody>
      </p:sp>
      <p:sp>
        <p:nvSpPr>
          <p:cNvPr id="5" name="TextBox 4">
            <a:extLst>
              <a:ext uri="{FF2B5EF4-FFF2-40B4-BE49-F238E27FC236}">
                <a16:creationId xmlns:a16="http://schemas.microsoft.com/office/drawing/2014/main" id="{A2FA7310-E8A8-49E3-B381-75F08EE1713F}"/>
              </a:ext>
            </a:extLst>
          </p:cNvPr>
          <p:cNvSpPr txBox="1"/>
          <p:nvPr/>
        </p:nvSpPr>
        <p:spPr>
          <a:xfrm>
            <a:off x="1097281" y="1768110"/>
            <a:ext cx="8159810" cy="3970318"/>
          </a:xfrm>
          <a:prstGeom prst="rect">
            <a:avLst/>
          </a:prstGeom>
          <a:noFill/>
        </p:spPr>
        <p:txBody>
          <a:bodyPr wrap="square" rtlCol="0">
            <a:spAutoFit/>
          </a:bodyPr>
          <a:lstStyle/>
          <a:p>
            <a:r>
              <a:rPr lang="en-US" dirty="0"/>
              <a:t>This document was created by faculty of the Mobile Application Development Program within the Information and Computing Studies department of the National Technical Institute for the Deaf (a college of the Rochester Institute of Technology) as part of a grant from the National Science Foundation (NSF).</a:t>
            </a:r>
          </a:p>
          <a:p>
            <a:endParaRPr lang="en-US" dirty="0"/>
          </a:p>
          <a:p>
            <a:r>
              <a:rPr lang="en-US" dirty="0"/>
              <a:t>The document is copyrighted. It is licensed for public use with some restrictions under a Creative Commons license.</a:t>
            </a:r>
          </a:p>
          <a:p>
            <a:endParaRPr lang="en-US" dirty="0"/>
          </a:p>
          <a:p>
            <a:r>
              <a:rPr lang="en-US" dirty="0"/>
              <a:t>Restrictions for the use of this document include:</a:t>
            </a:r>
          </a:p>
          <a:p>
            <a:pPr marL="285750" indent="-285750">
              <a:buClr>
                <a:schemeClr val="tx2"/>
              </a:buClr>
              <a:buFont typeface="Wingdings" panose="05000000000000000000" pitchFamily="2" charset="2"/>
              <a:buChar char="Ø"/>
            </a:pPr>
            <a:r>
              <a:rPr lang="en-US" dirty="0"/>
              <a:t>All references to this work must be fully attributed</a:t>
            </a:r>
          </a:p>
          <a:p>
            <a:pPr marL="285750" indent="-285750">
              <a:buClr>
                <a:schemeClr val="tx2"/>
              </a:buClr>
              <a:buFont typeface="Wingdings" panose="05000000000000000000" pitchFamily="2" charset="2"/>
              <a:buChar char="Ø"/>
            </a:pPr>
            <a:r>
              <a:rPr lang="en-US" dirty="0"/>
              <a:t>No part of this work can be used commercially</a:t>
            </a:r>
          </a:p>
          <a:p>
            <a:pPr marL="285750" indent="-285750">
              <a:buClr>
                <a:schemeClr val="tx2"/>
              </a:buClr>
              <a:buFont typeface="Wingdings" panose="05000000000000000000" pitchFamily="2" charset="2"/>
              <a:buChar char="Ø"/>
            </a:pPr>
            <a:r>
              <a:rPr lang="en-US" dirty="0"/>
              <a:t>No derivative variants of this work may be distributed</a:t>
            </a:r>
          </a:p>
          <a:p>
            <a:pPr marL="285750" indent="-285750">
              <a:buClr>
                <a:schemeClr val="tx2"/>
              </a:buClr>
              <a:buFont typeface="Wingdings" panose="05000000000000000000" pitchFamily="2" charset="2"/>
              <a:buChar char="Ø"/>
            </a:pPr>
            <a:endParaRPr lang="en-US" dirty="0"/>
          </a:p>
          <a:p>
            <a:pPr>
              <a:buClr>
                <a:schemeClr val="tx2"/>
              </a:buClr>
            </a:pPr>
            <a:r>
              <a:rPr lang="en-US" dirty="0"/>
              <a:t>For more information, please click on the link below.  </a:t>
            </a:r>
          </a:p>
        </p:txBody>
      </p:sp>
      <p:pic>
        <p:nvPicPr>
          <p:cNvPr id="6" name="Picture 2" descr="NSF 4-Color Bitmap Logo">
            <a:extLst>
              <a:ext uri="{FF2B5EF4-FFF2-40B4-BE49-F238E27FC236}">
                <a16:creationId xmlns:a16="http://schemas.microsoft.com/office/drawing/2014/main" id="{F1FF8D96-4022-464F-AD45-94A393137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3926" y="1945517"/>
            <a:ext cx="1396045" cy="1396045"/>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DCA954E4-635C-48BB-A765-1E76CD7CBD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3926" y="3428999"/>
            <a:ext cx="1489103" cy="1638013"/>
          </a:xfrm>
          <a:prstGeom prst="rect">
            <a:avLst/>
          </a:prstGeom>
        </p:spPr>
      </p:pic>
    </p:spTree>
    <p:extLst>
      <p:ext uri="{BB962C8B-B14F-4D97-AF65-F5344CB8AC3E}">
        <p14:creationId xmlns:p14="http://schemas.microsoft.com/office/powerpoint/2010/main" val="1144382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really important!</a:t>
            </a:r>
          </a:p>
        </p:txBody>
      </p:sp>
      <p:sp>
        <p:nvSpPr>
          <p:cNvPr id="3" name="Content Placeholder 2"/>
          <p:cNvSpPr>
            <a:spLocks noGrp="1"/>
          </p:cNvSpPr>
          <p:nvPr>
            <p:ph idx="1"/>
          </p:nvPr>
        </p:nvSpPr>
        <p:spPr>
          <a:xfrm>
            <a:off x="1097280" y="1921864"/>
            <a:ext cx="7132320" cy="3766234"/>
          </a:xfrm>
        </p:spPr>
        <p:txBody>
          <a:bodyPr/>
          <a:lstStyle/>
          <a:p>
            <a:r>
              <a:rPr lang="en-US" dirty="0"/>
              <a:t>On the previous slide, we said: </a:t>
            </a:r>
          </a:p>
          <a:p>
            <a:pPr lvl="1"/>
            <a:r>
              <a:rPr lang="en-US" dirty="0"/>
              <a:t>“In programming, a variable is a place in memory to store information” and to think of it like a bucket to put stuff in</a:t>
            </a:r>
          </a:p>
          <a:p>
            <a:r>
              <a:rPr lang="en-US" dirty="0"/>
              <a:t>Here’s the important part:  </a:t>
            </a:r>
            <a:r>
              <a:rPr lang="en-US" b="1" i="1" dirty="0">
                <a:solidFill>
                  <a:schemeClr val="accent6"/>
                </a:solidFill>
              </a:rPr>
              <a:t>The variable (bucket) can hold one (and only one) value!!!!</a:t>
            </a:r>
          </a:p>
          <a:p>
            <a:pPr lvl="1"/>
            <a:r>
              <a:rPr lang="en-US" dirty="0"/>
              <a:t>For example, your age, your cell phone number, etc.</a:t>
            </a:r>
          </a:p>
          <a:p>
            <a:pPr lvl="1"/>
            <a:r>
              <a:rPr lang="en-US" dirty="0"/>
              <a:t>It cannot hold both your first name and age</a:t>
            </a:r>
          </a:p>
        </p:txBody>
      </p:sp>
      <p:pic>
        <p:nvPicPr>
          <p:cNvPr id="9" name="Picture 8" descr="Pail by pianoBrad - A pail, created for the &quot;summer2010&quot; clip ar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2590800"/>
            <a:ext cx="1744161" cy="1828800"/>
          </a:xfrm>
          <a:prstGeom prst="rect">
            <a:avLst/>
          </a:prstGeom>
        </p:spPr>
      </p:pic>
    </p:spTree>
    <p:extLst>
      <p:ext uri="{BB962C8B-B14F-4D97-AF65-F5344CB8AC3E}">
        <p14:creationId xmlns:p14="http://schemas.microsoft.com/office/powerpoint/2010/main" val="188207281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Names</a:t>
            </a:r>
          </a:p>
        </p:txBody>
      </p:sp>
      <p:sp>
        <p:nvSpPr>
          <p:cNvPr id="3" name="Content Placeholder 2"/>
          <p:cNvSpPr>
            <a:spLocks noGrp="1"/>
          </p:cNvSpPr>
          <p:nvPr>
            <p:ph sz="half" idx="1"/>
          </p:nvPr>
        </p:nvSpPr>
        <p:spPr/>
        <p:txBody>
          <a:bodyPr>
            <a:normAutofit/>
          </a:bodyPr>
          <a:lstStyle/>
          <a:p>
            <a:r>
              <a:rPr lang="en-US" sz="1800" dirty="0"/>
              <a:t>We need to create a name for each piece of information (data) we want to work with</a:t>
            </a:r>
          </a:p>
          <a:p>
            <a:r>
              <a:rPr lang="en-US" sz="1800" dirty="0"/>
              <a:t>Each variable in C# has a unique name </a:t>
            </a:r>
          </a:p>
          <a:p>
            <a:r>
              <a:rPr lang="en-US" sz="1800" dirty="0"/>
              <a:t>The name of the variable allows you to access </a:t>
            </a:r>
            <a:br>
              <a:rPr lang="en-US" sz="1800" dirty="0"/>
            </a:br>
            <a:r>
              <a:rPr lang="en-US" sz="1800" dirty="0"/>
              <a:t>the specific data associated with that variable</a:t>
            </a:r>
          </a:p>
          <a:p>
            <a:pPr lvl="1"/>
            <a:r>
              <a:rPr lang="en-US" sz="1800" dirty="0"/>
              <a:t>You can have 1,000 variables and each would have its own unique name</a:t>
            </a:r>
          </a:p>
          <a:p>
            <a:pPr lvl="1"/>
            <a:r>
              <a:rPr lang="en-US" sz="1800" dirty="0"/>
              <a:t>Names should be easily identifiable; not arbitrary</a:t>
            </a:r>
          </a:p>
          <a:p>
            <a:pPr lvl="1"/>
            <a:r>
              <a:rPr lang="en-US" sz="1800" dirty="0"/>
              <a:t>Names should clearly indicate what data is </a:t>
            </a:r>
            <a:br>
              <a:rPr lang="en-US" sz="1800" dirty="0"/>
            </a:br>
            <a:r>
              <a:rPr lang="en-US" sz="1800" dirty="0"/>
              <a:t>being stored there</a:t>
            </a:r>
          </a:p>
          <a:p>
            <a:pPr lvl="1"/>
            <a:r>
              <a:rPr lang="en-US" sz="1800" dirty="0"/>
              <a:t>For example, </a:t>
            </a:r>
            <a:r>
              <a:rPr lang="en-US" sz="1800" dirty="0" err="1">
                <a:solidFill>
                  <a:schemeClr val="accent6"/>
                </a:solidFill>
              </a:rPr>
              <a:t>studentTuitionBalance</a:t>
            </a:r>
            <a:r>
              <a:rPr lang="en-US" sz="1800" dirty="0"/>
              <a:t> is more clear than </a:t>
            </a:r>
            <a:r>
              <a:rPr lang="en-US" sz="1800" dirty="0" err="1">
                <a:solidFill>
                  <a:schemeClr val="accent6"/>
                </a:solidFill>
              </a:rPr>
              <a:t>owesTheCollege</a:t>
            </a:r>
            <a:endParaRPr lang="en-US" sz="1800" dirty="0">
              <a:solidFill>
                <a:schemeClr val="accent6"/>
              </a:solidFill>
            </a:endParaRPr>
          </a:p>
          <a:p>
            <a:pPr lvl="1"/>
            <a:endParaRPr lang="en-US" sz="1800" dirty="0"/>
          </a:p>
        </p:txBody>
      </p:sp>
      <p:sp>
        <p:nvSpPr>
          <p:cNvPr id="12" name="Content Placeholder 11">
            <a:extLst>
              <a:ext uri="{FF2B5EF4-FFF2-40B4-BE49-F238E27FC236}">
                <a16:creationId xmlns:a16="http://schemas.microsoft.com/office/drawing/2014/main" id="{9B4B8594-CC68-46A3-A672-BAA547ED36F4}"/>
              </a:ext>
            </a:extLst>
          </p:cNvPr>
          <p:cNvSpPr>
            <a:spLocks noGrp="1"/>
          </p:cNvSpPr>
          <p:nvPr>
            <p:ph sz="half" idx="2"/>
          </p:nvPr>
        </p:nvSpPr>
        <p:spPr/>
        <p:txBody>
          <a:bodyPr>
            <a:normAutofit/>
          </a:bodyPr>
          <a:lstStyle/>
          <a:p>
            <a:endParaRPr lang="en-US" dirty="0"/>
          </a:p>
        </p:txBody>
      </p:sp>
      <p:pic>
        <p:nvPicPr>
          <p:cNvPr id="7" name="Picture 6" descr="Stock - Old Fire Buckets by GothicBohemianStock on deviant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3537" y="2166045"/>
            <a:ext cx="3668889" cy="2166938"/>
          </a:xfrm>
          <a:prstGeom prst="rect">
            <a:avLst/>
          </a:prstGeom>
        </p:spPr>
      </p:pic>
      <p:sp>
        <p:nvSpPr>
          <p:cNvPr id="8" name="TextBox 7"/>
          <p:cNvSpPr txBox="1"/>
          <p:nvPr/>
        </p:nvSpPr>
        <p:spPr>
          <a:xfrm>
            <a:off x="6424796" y="4432411"/>
            <a:ext cx="4839786" cy="369332"/>
          </a:xfrm>
          <a:prstGeom prst="rect">
            <a:avLst/>
          </a:prstGeom>
          <a:noFill/>
        </p:spPr>
        <p:txBody>
          <a:bodyPr wrap="none" rtlCol="0">
            <a:spAutoFit/>
          </a:bodyPr>
          <a:lstStyle/>
          <a:p>
            <a:r>
              <a:rPr lang="en-US" b="1" dirty="0">
                <a:solidFill>
                  <a:schemeClr val="accent5"/>
                </a:solidFill>
              </a:rPr>
              <a:t>Which bucket did I store the first name in?</a:t>
            </a:r>
          </a:p>
        </p:txBody>
      </p:sp>
    </p:spTree>
    <p:extLst>
      <p:ext uri="{BB962C8B-B14F-4D97-AF65-F5344CB8AC3E}">
        <p14:creationId xmlns:p14="http://schemas.microsoft.com/office/powerpoint/2010/main" val="781767519"/>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Names – II </a:t>
            </a:r>
          </a:p>
        </p:txBody>
      </p:sp>
      <p:sp>
        <p:nvSpPr>
          <p:cNvPr id="3" name="Content Placeholder 2"/>
          <p:cNvSpPr>
            <a:spLocks noGrp="1"/>
          </p:cNvSpPr>
          <p:nvPr>
            <p:ph sz="half" idx="1"/>
          </p:nvPr>
        </p:nvSpPr>
        <p:spPr/>
        <p:txBody>
          <a:bodyPr>
            <a:normAutofit/>
          </a:bodyPr>
          <a:lstStyle/>
          <a:p>
            <a:r>
              <a:rPr lang="en-US" dirty="0"/>
              <a:t>Use (lower) camel casing for names</a:t>
            </a:r>
          </a:p>
          <a:p>
            <a:pPr lvl="1"/>
            <a:r>
              <a:rPr lang="en-US" dirty="0"/>
              <a:t>One or more words with no space</a:t>
            </a:r>
          </a:p>
          <a:p>
            <a:pPr lvl="1"/>
            <a:r>
              <a:rPr lang="en-US" dirty="0"/>
              <a:t>First word is in lowercase format</a:t>
            </a:r>
          </a:p>
          <a:p>
            <a:pPr lvl="1"/>
            <a:r>
              <a:rPr lang="en-US" dirty="0"/>
              <a:t>Remaining word element begins with uppercase letter</a:t>
            </a:r>
          </a:p>
          <a:p>
            <a:r>
              <a:rPr lang="en-US" dirty="0"/>
              <a:t>Examples:</a:t>
            </a:r>
          </a:p>
          <a:p>
            <a:pPr lvl="1"/>
            <a:r>
              <a:rPr lang="en-US" b="1" dirty="0">
                <a:solidFill>
                  <a:schemeClr val="accent6"/>
                </a:solidFill>
              </a:rPr>
              <a:t>school</a:t>
            </a:r>
          </a:p>
          <a:p>
            <a:pPr lvl="1"/>
            <a:r>
              <a:rPr lang="en-US" b="1" dirty="0" err="1">
                <a:solidFill>
                  <a:schemeClr val="accent6"/>
                </a:solidFill>
              </a:rPr>
              <a:t>myFirstCar</a:t>
            </a:r>
            <a:endParaRPr lang="en-US" b="1" dirty="0">
              <a:solidFill>
                <a:schemeClr val="accent6"/>
              </a:solidFill>
            </a:endParaRPr>
          </a:p>
          <a:p>
            <a:pPr lvl="1"/>
            <a:r>
              <a:rPr lang="en-US" b="1" dirty="0" err="1">
                <a:solidFill>
                  <a:schemeClr val="accent6"/>
                </a:solidFill>
              </a:rPr>
              <a:t>thisIsAReallyLongVariableName</a:t>
            </a:r>
            <a:endParaRPr lang="en-US" b="1" dirty="0">
              <a:solidFill>
                <a:schemeClr val="accent6"/>
              </a:solidFill>
            </a:endParaRPr>
          </a:p>
          <a:p>
            <a:pPr lvl="1"/>
            <a:endParaRPr lang="en-US" sz="1800" dirty="0"/>
          </a:p>
        </p:txBody>
      </p:sp>
      <p:sp>
        <p:nvSpPr>
          <p:cNvPr id="12" name="Content Placeholder 11">
            <a:extLst>
              <a:ext uri="{FF2B5EF4-FFF2-40B4-BE49-F238E27FC236}">
                <a16:creationId xmlns:a16="http://schemas.microsoft.com/office/drawing/2014/main" id="{9B4B8594-CC68-46A3-A672-BAA547ED36F4}"/>
              </a:ext>
            </a:extLst>
          </p:cNvPr>
          <p:cNvSpPr>
            <a:spLocks noGrp="1"/>
          </p:cNvSpPr>
          <p:nvPr>
            <p:ph sz="half" idx="2"/>
          </p:nvPr>
        </p:nvSpPr>
        <p:spPr/>
        <p:txBody>
          <a:bodyPr>
            <a:normAutofit/>
          </a:bodyPr>
          <a:lstStyle/>
          <a:p>
            <a:endParaRPr lang="en-US" dirty="0"/>
          </a:p>
        </p:txBody>
      </p:sp>
      <p:pic>
        <p:nvPicPr>
          <p:cNvPr id="7" name="Picture 6" descr="Stock - Old Fire Buckets by GothicBohemianStock on deviant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3537" y="2166045"/>
            <a:ext cx="3668889" cy="2166938"/>
          </a:xfrm>
          <a:prstGeom prst="rect">
            <a:avLst/>
          </a:prstGeom>
        </p:spPr>
      </p:pic>
      <p:sp>
        <p:nvSpPr>
          <p:cNvPr id="8" name="TextBox 7"/>
          <p:cNvSpPr txBox="1"/>
          <p:nvPr/>
        </p:nvSpPr>
        <p:spPr>
          <a:xfrm>
            <a:off x="6424796" y="4432411"/>
            <a:ext cx="4839786" cy="369332"/>
          </a:xfrm>
          <a:prstGeom prst="rect">
            <a:avLst/>
          </a:prstGeom>
          <a:noFill/>
        </p:spPr>
        <p:txBody>
          <a:bodyPr wrap="none" rtlCol="0">
            <a:spAutoFit/>
          </a:bodyPr>
          <a:lstStyle/>
          <a:p>
            <a:r>
              <a:rPr lang="en-US" b="1" dirty="0">
                <a:solidFill>
                  <a:schemeClr val="accent5"/>
                </a:solidFill>
              </a:rPr>
              <a:t>Which bucket did I store the first name in?</a:t>
            </a:r>
          </a:p>
        </p:txBody>
      </p:sp>
    </p:spTree>
    <p:extLst>
      <p:ext uri="{BB962C8B-B14F-4D97-AF65-F5344CB8AC3E}">
        <p14:creationId xmlns:p14="http://schemas.microsoft.com/office/powerpoint/2010/main" val="253684633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Types</a:t>
            </a:r>
          </a:p>
        </p:txBody>
      </p:sp>
      <p:sp>
        <p:nvSpPr>
          <p:cNvPr id="3" name="Content Placeholder 2"/>
          <p:cNvSpPr>
            <a:spLocks noGrp="1"/>
          </p:cNvSpPr>
          <p:nvPr>
            <p:ph sz="half" idx="1"/>
          </p:nvPr>
        </p:nvSpPr>
        <p:spPr>
          <a:xfrm>
            <a:off x="1097278" y="1920240"/>
            <a:ext cx="5598881" cy="3999833"/>
          </a:xfrm>
        </p:spPr>
        <p:txBody>
          <a:bodyPr/>
          <a:lstStyle/>
          <a:p>
            <a:r>
              <a:rPr lang="en-US" dirty="0"/>
              <a:t>For each variable, </a:t>
            </a:r>
            <a:r>
              <a:rPr lang="en-US" b="1" i="1" dirty="0">
                <a:solidFill>
                  <a:schemeClr val="accent5"/>
                </a:solidFill>
              </a:rPr>
              <a:t>you</a:t>
            </a:r>
            <a:r>
              <a:rPr lang="en-US" dirty="0"/>
              <a:t> need to decide which type of information you want to store</a:t>
            </a:r>
          </a:p>
          <a:p>
            <a:r>
              <a:rPr lang="en-US" dirty="0"/>
              <a:t>A variable can store different types of information</a:t>
            </a:r>
          </a:p>
          <a:p>
            <a:pPr lvl="1"/>
            <a:r>
              <a:rPr lang="en-US" dirty="0"/>
              <a:t>It can store an integer type: </a:t>
            </a:r>
            <a:r>
              <a:rPr lang="en-US" b="1" dirty="0">
                <a:solidFill>
                  <a:schemeClr val="accent6"/>
                </a:solidFill>
              </a:rPr>
              <a:t>34</a:t>
            </a:r>
          </a:p>
          <a:p>
            <a:pPr lvl="1"/>
            <a:r>
              <a:rPr lang="en-US" dirty="0"/>
              <a:t>It can store a floating point type: </a:t>
            </a:r>
            <a:r>
              <a:rPr lang="en-US" b="1" dirty="0">
                <a:solidFill>
                  <a:schemeClr val="accent6"/>
                </a:solidFill>
              </a:rPr>
              <a:t>3.14159265</a:t>
            </a:r>
          </a:p>
          <a:p>
            <a:pPr lvl="1"/>
            <a:r>
              <a:rPr lang="en-US" dirty="0"/>
              <a:t>It can store many different types; you need to identify the type</a:t>
            </a:r>
          </a:p>
          <a:p>
            <a:r>
              <a:rPr lang="en-US" dirty="0"/>
              <a:t>C# is a strongly typed language so the type you assign is </a:t>
            </a:r>
            <a:r>
              <a:rPr lang="en-US" b="1" dirty="0">
                <a:solidFill>
                  <a:schemeClr val="accent5"/>
                </a:solidFill>
              </a:rPr>
              <a:t>IMPORTANT!</a:t>
            </a:r>
          </a:p>
        </p:txBody>
      </p:sp>
      <p:sp>
        <p:nvSpPr>
          <p:cNvPr id="15" name="Content Placeholder 14">
            <a:extLst>
              <a:ext uri="{FF2B5EF4-FFF2-40B4-BE49-F238E27FC236}">
                <a16:creationId xmlns:a16="http://schemas.microsoft.com/office/drawing/2014/main" id="{14F5691B-6EDF-462D-ADD8-76E0CC5BFFB4}"/>
              </a:ext>
            </a:extLst>
          </p:cNvPr>
          <p:cNvSpPr>
            <a:spLocks noGrp="1"/>
          </p:cNvSpPr>
          <p:nvPr>
            <p:ph sz="half" idx="2"/>
          </p:nvPr>
        </p:nvSpPr>
        <p:spPr>
          <a:xfrm>
            <a:off x="6999611" y="1920240"/>
            <a:ext cx="4156068" cy="3999834"/>
          </a:xfrm>
        </p:spPr>
        <p:txBody>
          <a:bodyPr/>
          <a:lstStyle/>
          <a:p>
            <a:endParaRPr lang="en-US" dirty="0"/>
          </a:p>
        </p:txBody>
      </p:sp>
      <p:pic>
        <p:nvPicPr>
          <p:cNvPr id="7" name="Picture 6" descr="... sizes, two patterns and a number of colors. Smallable is one place to"/>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7877496" y="1961157"/>
            <a:ext cx="2364691" cy="2328862"/>
          </a:xfrm>
          <a:prstGeom prst="rect">
            <a:avLst/>
          </a:prstGeom>
        </p:spPr>
      </p:pic>
      <p:sp>
        <p:nvSpPr>
          <p:cNvPr id="8" name="TextBox 7"/>
          <p:cNvSpPr txBox="1"/>
          <p:nvPr/>
        </p:nvSpPr>
        <p:spPr>
          <a:xfrm>
            <a:off x="6590962" y="4422961"/>
            <a:ext cx="4937760" cy="646331"/>
          </a:xfrm>
          <a:prstGeom prst="rect">
            <a:avLst/>
          </a:prstGeom>
          <a:noFill/>
        </p:spPr>
        <p:txBody>
          <a:bodyPr wrap="square" rtlCol="0">
            <a:spAutoFit/>
          </a:bodyPr>
          <a:lstStyle/>
          <a:p>
            <a:pPr algn="ctr"/>
            <a:r>
              <a:rPr lang="en-US" b="1" dirty="0">
                <a:solidFill>
                  <a:schemeClr val="accent5"/>
                </a:solidFill>
              </a:rPr>
              <a:t>Types vary in sizes to store data</a:t>
            </a:r>
            <a:br>
              <a:rPr lang="en-US" b="1" dirty="0">
                <a:solidFill>
                  <a:schemeClr val="accent5"/>
                </a:solidFill>
              </a:rPr>
            </a:br>
            <a:r>
              <a:rPr lang="en-US" b="1" dirty="0">
                <a:solidFill>
                  <a:schemeClr val="accent5"/>
                </a:solidFill>
              </a:rPr>
              <a:t>The type of data determines the size</a:t>
            </a:r>
          </a:p>
        </p:txBody>
      </p:sp>
    </p:spTree>
    <p:extLst>
      <p:ext uri="{BB962C8B-B14F-4D97-AF65-F5344CB8AC3E}">
        <p14:creationId xmlns:p14="http://schemas.microsoft.com/office/powerpoint/2010/main" val="302217983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Variables and Memory</a:t>
            </a:r>
          </a:p>
        </p:txBody>
      </p:sp>
      <p:sp>
        <p:nvSpPr>
          <p:cNvPr id="14" name="Content Placeholder 13"/>
          <p:cNvSpPr>
            <a:spLocks noGrp="1"/>
          </p:cNvSpPr>
          <p:nvPr>
            <p:ph sz="half" idx="1"/>
          </p:nvPr>
        </p:nvSpPr>
        <p:spPr/>
        <p:txBody>
          <a:bodyPr/>
          <a:lstStyle/>
          <a:p>
            <a:r>
              <a:rPr lang="en-US" dirty="0"/>
              <a:t>A room would be equivalent to the system resource (memory) allocated for your program</a:t>
            </a:r>
          </a:p>
          <a:p>
            <a:r>
              <a:rPr lang="en-US" dirty="0"/>
              <a:t>Variables are like the boxes shown in the photo:</a:t>
            </a:r>
          </a:p>
          <a:p>
            <a:pPr lvl="1"/>
            <a:r>
              <a:rPr lang="en-US" dirty="0"/>
              <a:t>Note the various sizes</a:t>
            </a:r>
          </a:p>
          <a:p>
            <a:pPr lvl="1"/>
            <a:r>
              <a:rPr lang="en-US" dirty="0"/>
              <a:t>The size of the box is determined by the type of the data</a:t>
            </a:r>
          </a:p>
          <a:p>
            <a:pPr lvl="1"/>
            <a:r>
              <a:rPr lang="en-US" dirty="0"/>
              <a:t>The label (name) on the box identifies the specific data being held</a:t>
            </a:r>
          </a:p>
        </p:txBody>
      </p:sp>
      <p:pic>
        <p:nvPicPr>
          <p:cNvPr id="21"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18238" y="2068910"/>
            <a:ext cx="4937125" cy="3702843"/>
          </a:xfrm>
        </p:spPr>
      </p:pic>
    </p:spTree>
    <p:extLst>
      <p:ext uri="{BB962C8B-B14F-4D97-AF65-F5344CB8AC3E}">
        <p14:creationId xmlns:p14="http://schemas.microsoft.com/office/powerpoint/2010/main" val="173549309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If you’re curious…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580741787"/>
              </p:ext>
            </p:extLst>
          </p:nvPr>
        </p:nvGraphicFramePr>
        <p:xfrm>
          <a:off x="1096963" y="1922463"/>
          <a:ext cx="9720261" cy="2966720"/>
        </p:xfrm>
        <a:graphic>
          <a:graphicData uri="http://schemas.openxmlformats.org/drawingml/2006/table">
            <a:tbl>
              <a:tblPr firstRow="1" bandRow="1">
                <a:tableStyleId>{10A1B5D5-9B99-4C35-A422-299274C87663}</a:tableStyleId>
              </a:tblPr>
              <a:tblGrid>
                <a:gridCol w="3240087">
                  <a:extLst>
                    <a:ext uri="{9D8B030D-6E8A-4147-A177-3AD203B41FA5}">
                      <a16:colId xmlns:a16="http://schemas.microsoft.com/office/drawing/2014/main" val="2997000409"/>
                    </a:ext>
                  </a:extLst>
                </a:gridCol>
                <a:gridCol w="2921966">
                  <a:extLst>
                    <a:ext uri="{9D8B030D-6E8A-4147-A177-3AD203B41FA5}">
                      <a16:colId xmlns:a16="http://schemas.microsoft.com/office/drawing/2014/main" val="3500363855"/>
                    </a:ext>
                  </a:extLst>
                </a:gridCol>
                <a:gridCol w="3558208">
                  <a:extLst>
                    <a:ext uri="{9D8B030D-6E8A-4147-A177-3AD203B41FA5}">
                      <a16:colId xmlns:a16="http://schemas.microsoft.com/office/drawing/2014/main" val="3630891791"/>
                    </a:ext>
                  </a:extLst>
                </a:gridCol>
              </a:tblGrid>
              <a:tr h="370840">
                <a:tc>
                  <a:txBody>
                    <a:bodyPr/>
                    <a:lstStyle/>
                    <a:p>
                      <a:r>
                        <a:rPr lang="en-US" dirty="0"/>
                        <a:t>Type</a:t>
                      </a:r>
                    </a:p>
                  </a:txBody>
                  <a:tcPr/>
                </a:tc>
                <a:tc>
                  <a:txBody>
                    <a:bodyPr/>
                    <a:lstStyle/>
                    <a:p>
                      <a:r>
                        <a:rPr lang="en-US" dirty="0"/>
                        <a:t>Size</a:t>
                      </a:r>
                    </a:p>
                  </a:txBody>
                  <a:tcPr/>
                </a:tc>
                <a:tc>
                  <a:txBody>
                    <a:bodyPr/>
                    <a:lstStyle/>
                    <a:p>
                      <a:r>
                        <a:rPr lang="en-US" dirty="0"/>
                        <a:t>Example</a:t>
                      </a:r>
                    </a:p>
                  </a:txBody>
                  <a:tcPr/>
                </a:tc>
                <a:extLst>
                  <a:ext uri="{0D108BD9-81ED-4DB2-BD59-A6C34878D82A}">
                    <a16:rowId xmlns:a16="http://schemas.microsoft.com/office/drawing/2014/main" val="1427634046"/>
                  </a:ext>
                </a:extLst>
              </a:tr>
              <a:tr h="370840">
                <a:tc>
                  <a:txBody>
                    <a:bodyPr/>
                    <a:lstStyle/>
                    <a:p>
                      <a:r>
                        <a:rPr lang="en-US" dirty="0"/>
                        <a:t>Byte</a:t>
                      </a:r>
                    </a:p>
                  </a:txBody>
                  <a:tcPr/>
                </a:tc>
                <a:tc>
                  <a:txBody>
                    <a:bodyPr/>
                    <a:lstStyle/>
                    <a:p>
                      <a:r>
                        <a:rPr lang="en-US" dirty="0"/>
                        <a:t>8 bits</a:t>
                      </a:r>
                    </a:p>
                  </a:txBody>
                  <a:tcPr/>
                </a:tc>
                <a:tc>
                  <a:txBody>
                    <a:bodyPr/>
                    <a:lstStyle/>
                    <a:p>
                      <a:r>
                        <a:rPr lang="en-US" dirty="0"/>
                        <a:t>‘a’</a:t>
                      </a:r>
                    </a:p>
                  </a:txBody>
                  <a:tcPr/>
                </a:tc>
                <a:extLst>
                  <a:ext uri="{0D108BD9-81ED-4DB2-BD59-A6C34878D82A}">
                    <a16:rowId xmlns:a16="http://schemas.microsoft.com/office/drawing/2014/main" val="1672541138"/>
                  </a:ext>
                </a:extLst>
              </a:tr>
              <a:tr h="370840">
                <a:tc>
                  <a:txBody>
                    <a:bodyPr/>
                    <a:lstStyle/>
                    <a:p>
                      <a:r>
                        <a:rPr lang="en-US" dirty="0"/>
                        <a:t>Short</a:t>
                      </a:r>
                    </a:p>
                  </a:txBody>
                  <a:tcPr/>
                </a:tc>
                <a:tc>
                  <a:txBody>
                    <a:bodyPr/>
                    <a:lstStyle/>
                    <a:p>
                      <a:r>
                        <a:rPr lang="en-US" dirty="0"/>
                        <a:t>16 bits</a:t>
                      </a:r>
                    </a:p>
                  </a:txBody>
                  <a:tcPr/>
                </a:tc>
                <a:tc>
                  <a:txBody>
                    <a:bodyPr/>
                    <a:lstStyle/>
                    <a:p>
                      <a:r>
                        <a:rPr lang="en-US" dirty="0"/>
                        <a:t>32</a:t>
                      </a:r>
                    </a:p>
                  </a:txBody>
                  <a:tcPr/>
                </a:tc>
                <a:extLst>
                  <a:ext uri="{0D108BD9-81ED-4DB2-BD59-A6C34878D82A}">
                    <a16:rowId xmlns:a16="http://schemas.microsoft.com/office/drawing/2014/main" val="856725710"/>
                  </a:ext>
                </a:extLst>
              </a:tr>
              <a:tr h="370840">
                <a:tc>
                  <a:txBody>
                    <a:bodyPr/>
                    <a:lstStyle/>
                    <a:p>
                      <a:r>
                        <a:rPr lang="en-US" dirty="0" err="1"/>
                        <a:t>Int</a:t>
                      </a:r>
                      <a:endParaRPr lang="en-US" dirty="0"/>
                    </a:p>
                  </a:txBody>
                  <a:tcPr/>
                </a:tc>
                <a:tc>
                  <a:txBody>
                    <a:bodyPr/>
                    <a:lstStyle/>
                    <a:p>
                      <a:r>
                        <a:rPr lang="en-US" dirty="0"/>
                        <a:t>32 bits</a:t>
                      </a:r>
                    </a:p>
                  </a:txBody>
                  <a:tcPr/>
                </a:tc>
                <a:tc>
                  <a:txBody>
                    <a:bodyPr/>
                    <a:lstStyle/>
                    <a:p>
                      <a:r>
                        <a:rPr lang="en-US" dirty="0"/>
                        <a:t>1,234,567,890</a:t>
                      </a:r>
                    </a:p>
                  </a:txBody>
                  <a:tcPr/>
                </a:tc>
                <a:extLst>
                  <a:ext uri="{0D108BD9-81ED-4DB2-BD59-A6C34878D82A}">
                    <a16:rowId xmlns:a16="http://schemas.microsoft.com/office/drawing/2014/main" val="1042308665"/>
                  </a:ext>
                </a:extLst>
              </a:tr>
              <a:tr h="370840">
                <a:tc>
                  <a:txBody>
                    <a:bodyPr/>
                    <a:lstStyle/>
                    <a:p>
                      <a:r>
                        <a:rPr lang="en-US" dirty="0"/>
                        <a:t>Long</a:t>
                      </a:r>
                    </a:p>
                  </a:txBody>
                  <a:tcPr/>
                </a:tc>
                <a:tc>
                  <a:txBody>
                    <a:bodyPr/>
                    <a:lstStyle/>
                    <a:p>
                      <a:r>
                        <a:rPr lang="en-US" dirty="0"/>
                        <a:t>64 bits</a:t>
                      </a:r>
                    </a:p>
                  </a:txBody>
                  <a:tcPr/>
                </a:tc>
                <a:tc>
                  <a:txBody>
                    <a:bodyPr/>
                    <a:lstStyle/>
                    <a:p>
                      <a:r>
                        <a:rPr lang="en-US" dirty="0"/>
                        <a:t>7,223,372,036,854,755,808</a:t>
                      </a:r>
                    </a:p>
                  </a:txBody>
                  <a:tcPr/>
                </a:tc>
                <a:extLst>
                  <a:ext uri="{0D108BD9-81ED-4DB2-BD59-A6C34878D82A}">
                    <a16:rowId xmlns:a16="http://schemas.microsoft.com/office/drawing/2014/main" val="1152141270"/>
                  </a:ext>
                </a:extLst>
              </a:tr>
              <a:tr h="370840">
                <a:tc>
                  <a:txBody>
                    <a:bodyPr/>
                    <a:lstStyle/>
                    <a:p>
                      <a:r>
                        <a:rPr lang="en-US" dirty="0"/>
                        <a:t>Float</a:t>
                      </a:r>
                    </a:p>
                  </a:txBody>
                  <a:tcPr/>
                </a:tc>
                <a:tc>
                  <a:txBody>
                    <a:bodyPr/>
                    <a:lstStyle/>
                    <a:p>
                      <a:r>
                        <a:rPr lang="en-US" dirty="0"/>
                        <a:t>32 bits</a:t>
                      </a:r>
                    </a:p>
                  </a:txBody>
                  <a:tcPr/>
                </a:tc>
                <a:tc>
                  <a:txBody>
                    <a:bodyPr/>
                    <a:lstStyle/>
                    <a:p>
                      <a:r>
                        <a:rPr lang="en-US" dirty="0"/>
                        <a:t>102,378.425</a:t>
                      </a:r>
                    </a:p>
                  </a:txBody>
                  <a:tcPr/>
                </a:tc>
                <a:extLst>
                  <a:ext uri="{0D108BD9-81ED-4DB2-BD59-A6C34878D82A}">
                    <a16:rowId xmlns:a16="http://schemas.microsoft.com/office/drawing/2014/main" val="1151247545"/>
                  </a:ext>
                </a:extLst>
              </a:tr>
              <a:tr h="370840">
                <a:tc>
                  <a:txBody>
                    <a:bodyPr/>
                    <a:lstStyle/>
                    <a:p>
                      <a:r>
                        <a:rPr lang="en-US" dirty="0"/>
                        <a:t>Bool</a:t>
                      </a:r>
                    </a:p>
                  </a:txBody>
                  <a:tcPr/>
                </a:tc>
                <a:tc>
                  <a:txBody>
                    <a:bodyPr/>
                    <a:lstStyle/>
                    <a:p>
                      <a:r>
                        <a:rPr lang="en-US" dirty="0"/>
                        <a:t>8 bits</a:t>
                      </a:r>
                    </a:p>
                  </a:txBody>
                  <a:tcPr/>
                </a:tc>
                <a:tc>
                  <a:txBody>
                    <a:bodyPr/>
                    <a:lstStyle/>
                    <a:p>
                      <a:r>
                        <a:rPr lang="en-US" dirty="0"/>
                        <a:t>True / False</a:t>
                      </a:r>
                    </a:p>
                  </a:txBody>
                  <a:tcPr/>
                </a:tc>
                <a:extLst>
                  <a:ext uri="{0D108BD9-81ED-4DB2-BD59-A6C34878D82A}">
                    <a16:rowId xmlns:a16="http://schemas.microsoft.com/office/drawing/2014/main" val="305733016"/>
                  </a:ext>
                </a:extLst>
              </a:tr>
              <a:tr h="370840">
                <a:tc>
                  <a:txBody>
                    <a:bodyPr/>
                    <a:lstStyle/>
                    <a:p>
                      <a:r>
                        <a:rPr lang="en-US" dirty="0"/>
                        <a:t>String</a:t>
                      </a:r>
                    </a:p>
                  </a:txBody>
                  <a:tcPr/>
                </a:tc>
                <a:tc>
                  <a:txBody>
                    <a:bodyPr/>
                    <a:lstStyle/>
                    <a:p>
                      <a:r>
                        <a:rPr lang="en-US" dirty="0"/>
                        <a:t>Varies</a:t>
                      </a:r>
                    </a:p>
                  </a:txBody>
                  <a:tcPr/>
                </a:tc>
                <a:tc>
                  <a:txBody>
                    <a:bodyPr/>
                    <a:lstStyle/>
                    <a:p>
                      <a:r>
                        <a:rPr lang="en-US" dirty="0"/>
                        <a:t>“The cat in the hat fights back”</a:t>
                      </a:r>
                    </a:p>
                  </a:txBody>
                  <a:tcPr/>
                </a:tc>
                <a:extLst>
                  <a:ext uri="{0D108BD9-81ED-4DB2-BD59-A6C34878D82A}">
                    <a16:rowId xmlns:a16="http://schemas.microsoft.com/office/drawing/2014/main" val="1402252701"/>
                  </a:ext>
                </a:extLst>
              </a:tr>
            </a:tbl>
          </a:graphicData>
        </a:graphic>
      </p:graphicFrame>
    </p:spTree>
    <p:extLst>
      <p:ext uri="{BB962C8B-B14F-4D97-AF65-F5344CB8AC3E}">
        <p14:creationId xmlns:p14="http://schemas.microsoft.com/office/powerpoint/2010/main" val="427291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How to Create (Declare) Variables</a:t>
            </a:r>
          </a:p>
        </p:txBody>
      </p:sp>
      <p:sp>
        <p:nvSpPr>
          <p:cNvPr id="10" name="Content Placeholder 9"/>
          <p:cNvSpPr>
            <a:spLocks noGrp="1"/>
          </p:cNvSpPr>
          <p:nvPr>
            <p:ph sz="half" idx="1"/>
          </p:nvPr>
        </p:nvSpPr>
        <p:spPr>
          <a:xfrm>
            <a:off x="6211423" y="1920240"/>
            <a:ext cx="4937760" cy="3999833"/>
          </a:xfrm>
        </p:spPr>
        <p:txBody>
          <a:bodyPr>
            <a:normAutofit/>
          </a:bodyPr>
          <a:lstStyle/>
          <a:p>
            <a:r>
              <a:rPr lang="en-US" altLang="en-US" sz="1800" b="1" dirty="0">
                <a:solidFill>
                  <a:schemeClr val="accent3"/>
                </a:solidFill>
                <a:latin typeface="Consolas" panose="020B0609020204030204" pitchFamily="49" charset="0"/>
              </a:rPr>
              <a:t>namespace </a:t>
            </a:r>
            <a:r>
              <a:rPr lang="en-US" altLang="en-US" sz="1800" b="1" dirty="0" err="1">
                <a:solidFill>
                  <a:schemeClr val="accent3"/>
                </a:solidFill>
                <a:latin typeface="Consolas" panose="020B0609020204030204" pitchFamily="49" charset="0"/>
              </a:rPr>
              <a:t>MyFirstProgram</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class Program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static void Main(string[] </a:t>
            </a:r>
            <a:r>
              <a:rPr lang="en-US" altLang="en-US" sz="1800" b="1" dirty="0" err="1">
                <a:solidFill>
                  <a:schemeClr val="accent3"/>
                </a:solidFill>
                <a:latin typeface="Consolas" panose="020B0609020204030204" pitchFamily="49" charset="0"/>
              </a:rPr>
              <a:t>args</a:t>
            </a:r>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a:t>
            </a:r>
          </a:p>
          <a:p>
            <a:r>
              <a:rPr lang="en-US" altLang="en-US" sz="1800" b="1" dirty="0">
                <a:solidFill>
                  <a:schemeClr val="accent3"/>
                </a:solidFill>
                <a:latin typeface="Consolas" panose="020B0609020204030204" pitchFamily="49" charset="0"/>
              </a:rPr>
              <a:t>          </a:t>
            </a:r>
            <a:r>
              <a:rPr lang="en-US" altLang="en-US" sz="1800" b="1" dirty="0" err="1">
                <a:solidFill>
                  <a:schemeClr val="accent6"/>
                </a:solidFill>
                <a:latin typeface="Consolas" panose="020B0609020204030204" pitchFamily="49" charset="0"/>
              </a:rPr>
              <a:t>int</a:t>
            </a:r>
            <a:r>
              <a:rPr lang="en-US" altLang="en-US" sz="1800" b="1" dirty="0">
                <a:solidFill>
                  <a:schemeClr val="accent6"/>
                </a:solidFill>
                <a:latin typeface="Consolas" panose="020B0609020204030204" pitchFamily="49" charset="0"/>
              </a:rPr>
              <a:t> </a:t>
            </a:r>
            <a:r>
              <a:rPr lang="en-US" altLang="en-US" sz="1800" b="1" dirty="0" err="1">
                <a:solidFill>
                  <a:schemeClr val="accent6"/>
                </a:solidFill>
                <a:latin typeface="Consolas" panose="020B0609020204030204" pitchFamily="49" charset="0"/>
              </a:rPr>
              <a:t>myAge</a:t>
            </a:r>
            <a:r>
              <a:rPr lang="en-US" altLang="en-US" sz="1800" b="1" dirty="0">
                <a:solidFill>
                  <a:schemeClr val="accent6"/>
                </a:solidFill>
                <a:latin typeface="Consolas" panose="020B0609020204030204" pitchFamily="49" charset="0"/>
              </a:rPr>
              <a:t>;</a:t>
            </a:r>
          </a:p>
          <a:p>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a:t>
            </a:r>
            <a:endParaRPr lang="en-US" sz="1800" b="1" dirty="0">
              <a:solidFill>
                <a:schemeClr val="accent3"/>
              </a:solidFill>
              <a:latin typeface="Consolas" panose="020B0609020204030204" pitchFamily="49" charset="0"/>
            </a:endParaRPr>
          </a:p>
        </p:txBody>
      </p:sp>
      <p:sp>
        <p:nvSpPr>
          <p:cNvPr id="11" name="Content Placeholder 10"/>
          <p:cNvSpPr>
            <a:spLocks noGrp="1"/>
          </p:cNvSpPr>
          <p:nvPr>
            <p:ph sz="half" idx="2"/>
          </p:nvPr>
        </p:nvSpPr>
        <p:spPr>
          <a:xfrm>
            <a:off x="1138010" y="1920240"/>
            <a:ext cx="4937760" cy="3999834"/>
          </a:xfrm>
        </p:spPr>
        <p:txBody>
          <a:bodyPr/>
          <a:lstStyle/>
          <a:p>
            <a:r>
              <a:rPr lang="en-US" dirty="0"/>
              <a:t>This statement is called a </a:t>
            </a:r>
            <a:r>
              <a:rPr lang="en-US" b="1" i="1" dirty="0">
                <a:solidFill>
                  <a:schemeClr val="accent5"/>
                </a:solidFill>
              </a:rPr>
              <a:t>variable declaration</a:t>
            </a:r>
          </a:p>
          <a:p>
            <a:pPr lvl="1"/>
            <a:r>
              <a:rPr lang="en-US" dirty="0"/>
              <a:t>Here, you are asking the computer </a:t>
            </a:r>
            <a:br>
              <a:rPr lang="en-US" dirty="0"/>
            </a:br>
            <a:r>
              <a:rPr lang="en-US" dirty="0"/>
              <a:t>to set aside a place in memory </a:t>
            </a:r>
            <a:br>
              <a:rPr lang="en-US" dirty="0"/>
            </a:br>
            <a:r>
              <a:rPr lang="en-US" dirty="0"/>
              <a:t>where you can store your age</a:t>
            </a:r>
          </a:p>
          <a:p>
            <a:r>
              <a:rPr lang="en-US" dirty="0"/>
              <a:t>Note that </a:t>
            </a:r>
            <a:r>
              <a:rPr lang="en-US" b="1" dirty="0" err="1">
                <a:solidFill>
                  <a:schemeClr val="accent6"/>
                </a:solidFill>
              </a:rPr>
              <a:t>int</a:t>
            </a:r>
            <a:r>
              <a:rPr lang="en-US" dirty="0"/>
              <a:t> is a datatype</a:t>
            </a:r>
          </a:p>
          <a:p>
            <a:r>
              <a:rPr lang="en-US" b="1" dirty="0" err="1">
                <a:solidFill>
                  <a:schemeClr val="accent6"/>
                </a:solidFill>
              </a:rPr>
              <a:t>myAge</a:t>
            </a:r>
            <a:r>
              <a:rPr lang="en-US" dirty="0"/>
              <a:t> is a variable name (formally called an identifier)</a:t>
            </a:r>
          </a:p>
          <a:p>
            <a:pPr lvl="1"/>
            <a:r>
              <a:rPr lang="en-US" dirty="0"/>
              <a:t>Choose names that are easy to remember or identify</a:t>
            </a:r>
          </a:p>
          <a:p>
            <a:pPr lvl="1"/>
            <a:r>
              <a:rPr lang="en-US" dirty="0"/>
              <a:t>Computers do not care what names you pick as long as each is unique</a:t>
            </a:r>
          </a:p>
        </p:txBody>
      </p:sp>
      <p:sp>
        <p:nvSpPr>
          <p:cNvPr id="32" name="Callout: Bent Line 31">
            <a:extLst>
              <a:ext uri="{FF2B5EF4-FFF2-40B4-BE49-F238E27FC236}">
                <a16:creationId xmlns:a16="http://schemas.microsoft.com/office/drawing/2014/main" id="{CE520A28-0A40-40F1-983D-C05D73B59382}"/>
              </a:ext>
            </a:extLst>
          </p:cNvPr>
          <p:cNvSpPr/>
          <p:nvPr/>
        </p:nvSpPr>
        <p:spPr>
          <a:xfrm>
            <a:off x="7468949" y="3552404"/>
            <a:ext cx="1484888" cy="404601"/>
          </a:xfrm>
          <a:prstGeom prst="borderCallout2">
            <a:avLst>
              <a:gd name="adj1" fmla="val 45750"/>
              <a:gd name="adj2" fmla="val 659"/>
              <a:gd name="adj3" fmla="val 46750"/>
              <a:gd name="adj4" fmla="val -33833"/>
              <a:gd name="adj5" fmla="val -337501"/>
              <a:gd name="adj6" fmla="val -145032"/>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75227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Assign Values to Variables</a:t>
            </a:r>
          </a:p>
        </p:txBody>
      </p:sp>
      <p:sp>
        <p:nvSpPr>
          <p:cNvPr id="8" name="Content Placeholder 7"/>
          <p:cNvSpPr>
            <a:spLocks noGrp="1"/>
          </p:cNvSpPr>
          <p:nvPr>
            <p:ph sz="half" idx="1"/>
          </p:nvPr>
        </p:nvSpPr>
        <p:spPr/>
        <p:txBody>
          <a:bodyPr>
            <a:normAutofit/>
          </a:bodyPr>
          <a:lstStyle/>
          <a:p>
            <a:r>
              <a:rPr lang="en-US" dirty="0"/>
              <a:t>The assignment operator:  </a:t>
            </a:r>
            <a:r>
              <a:rPr lang="en-US" b="1" dirty="0">
                <a:solidFill>
                  <a:schemeClr val="accent3"/>
                </a:solidFill>
              </a:rPr>
              <a:t>=</a:t>
            </a:r>
          </a:p>
          <a:p>
            <a:r>
              <a:rPr lang="en-US" dirty="0"/>
              <a:t>The right-hand value will be assigned to the variable identified on the left</a:t>
            </a:r>
          </a:p>
          <a:p>
            <a:pPr lvl="1"/>
            <a:r>
              <a:rPr lang="en-US" dirty="0"/>
              <a:t>There can only be </a:t>
            </a:r>
            <a:r>
              <a:rPr lang="en-US" i="1" u="sng" dirty="0"/>
              <a:t>one</a:t>
            </a:r>
            <a:r>
              <a:rPr lang="en-US" dirty="0"/>
              <a:t> right hand value</a:t>
            </a:r>
          </a:p>
          <a:p>
            <a:pPr lvl="1"/>
            <a:r>
              <a:rPr lang="en-US" dirty="0"/>
              <a:t>Examples:</a:t>
            </a:r>
          </a:p>
          <a:p>
            <a:pPr lvl="2"/>
            <a:r>
              <a:rPr lang="en-US" altLang="en-US" b="1" dirty="0">
                <a:solidFill>
                  <a:schemeClr val="accent3"/>
                </a:solidFill>
                <a:latin typeface="Consolas" panose="020B0609020204030204" pitchFamily="49" charset="0"/>
              </a:rPr>
              <a:t>a = 3;                 </a:t>
            </a:r>
            <a:br>
              <a:rPr lang="en-US" altLang="en-US" b="1" dirty="0">
                <a:solidFill>
                  <a:schemeClr val="accent3"/>
                </a:solidFill>
                <a:latin typeface="Consolas" panose="020B0609020204030204" pitchFamily="49" charset="0"/>
              </a:rPr>
            </a:br>
            <a:r>
              <a:rPr lang="en-US" altLang="en-US" dirty="0"/>
              <a:t>// </a:t>
            </a:r>
            <a:r>
              <a:rPr lang="en-US" altLang="en-US" dirty="0">
                <a:solidFill>
                  <a:schemeClr val="accent6"/>
                </a:solidFill>
              </a:rPr>
              <a:t>3</a:t>
            </a:r>
            <a:r>
              <a:rPr lang="en-US" altLang="en-US" dirty="0"/>
              <a:t> is an integer literal</a:t>
            </a:r>
          </a:p>
          <a:p>
            <a:pPr lvl="2"/>
            <a:r>
              <a:rPr lang="en-US" altLang="en-US" b="1" dirty="0">
                <a:solidFill>
                  <a:schemeClr val="accent3"/>
                </a:solidFill>
                <a:latin typeface="Consolas" panose="020B0609020204030204" pitchFamily="49" charset="0"/>
              </a:rPr>
              <a:t>a = b = c = 10;   </a:t>
            </a:r>
            <a:br>
              <a:rPr lang="en-US" altLang="en-US" b="1" dirty="0">
                <a:solidFill>
                  <a:schemeClr val="accent3"/>
                </a:solidFill>
                <a:latin typeface="Consolas" panose="020B0609020204030204" pitchFamily="49" charset="0"/>
              </a:rPr>
            </a:br>
            <a:r>
              <a:rPr lang="en-US" altLang="en-US" dirty="0"/>
              <a:t>//</a:t>
            </a:r>
            <a:r>
              <a:rPr lang="en-US" altLang="en-US" dirty="0">
                <a:solidFill>
                  <a:schemeClr val="accent6"/>
                </a:solidFill>
              </a:rPr>
              <a:t>10</a:t>
            </a:r>
            <a:r>
              <a:rPr lang="en-US" altLang="en-US" dirty="0"/>
              <a:t> is assigned to </a:t>
            </a:r>
            <a:r>
              <a:rPr lang="en-US" altLang="en-US" dirty="0">
                <a:solidFill>
                  <a:schemeClr val="accent6"/>
                </a:solidFill>
              </a:rPr>
              <a:t>c</a:t>
            </a:r>
            <a:r>
              <a:rPr lang="en-US" altLang="en-US" dirty="0"/>
              <a:t>. Then </a:t>
            </a:r>
            <a:r>
              <a:rPr lang="en-US" altLang="en-US" dirty="0">
                <a:solidFill>
                  <a:schemeClr val="accent6"/>
                </a:solidFill>
              </a:rPr>
              <a:t>c</a:t>
            </a:r>
            <a:r>
              <a:rPr lang="en-US" altLang="en-US" dirty="0"/>
              <a:t> is assigned to </a:t>
            </a:r>
            <a:r>
              <a:rPr lang="en-US" altLang="en-US" dirty="0">
                <a:solidFill>
                  <a:schemeClr val="accent6"/>
                </a:solidFill>
              </a:rPr>
              <a:t>b</a:t>
            </a:r>
            <a:r>
              <a:rPr lang="en-US" altLang="en-US" dirty="0"/>
              <a:t>, finally </a:t>
            </a:r>
            <a:r>
              <a:rPr lang="en-US" altLang="en-US" dirty="0">
                <a:solidFill>
                  <a:schemeClr val="accent6"/>
                </a:solidFill>
              </a:rPr>
              <a:t>b</a:t>
            </a:r>
            <a:r>
              <a:rPr lang="en-US" altLang="en-US" dirty="0"/>
              <a:t> is assigned to </a:t>
            </a:r>
            <a:r>
              <a:rPr lang="en-US" altLang="en-US" dirty="0">
                <a:solidFill>
                  <a:schemeClr val="accent6"/>
                </a:solidFill>
              </a:rPr>
              <a:t>a</a:t>
            </a:r>
            <a:r>
              <a:rPr lang="en-US" altLang="en-US" dirty="0"/>
              <a:t> (</a:t>
            </a:r>
            <a:r>
              <a:rPr lang="en-US" altLang="en-US" dirty="0">
                <a:solidFill>
                  <a:schemeClr val="accent6"/>
                </a:solidFill>
              </a:rPr>
              <a:t>a</a:t>
            </a:r>
            <a:r>
              <a:rPr lang="en-US" altLang="en-US" dirty="0"/>
              <a:t>, </a:t>
            </a:r>
            <a:r>
              <a:rPr lang="en-US" altLang="en-US" dirty="0">
                <a:solidFill>
                  <a:schemeClr val="accent6"/>
                </a:solidFill>
              </a:rPr>
              <a:t>b</a:t>
            </a:r>
            <a:r>
              <a:rPr lang="en-US" altLang="en-US" dirty="0"/>
              <a:t> and </a:t>
            </a:r>
            <a:r>
              <a:rPr lang="en-US" altLang="en-US" dirty="0">
                <a:solidFill>
                  <a:schemeClr val="accent6"/>
                </a:solidFill>
              </a:rPr>
              <a:t>c</a:t>
            </a:r>
            <a:r>
              <a:rPr lang="en-US" altLang="en-US" dirty="0"/>
              <a:t> all have the value </a:t>
            </a:r>
            <a:r>
              <a:rPr lang="en-US" altLang="en-US" dirty="0">
                <a:solidFill>
                  <a:schemeClr val="accent6"/>
                </a:solidFill>
              </a:rPr>
              <a:t>10</a:t>
            </a:r>
            <a:r>
              <a:rPr lang="en-US" altLang="en-US" dirty="0"/>
              <a:t> when done)</a:t>
            </a:r>
            <a:endParaRPr lang="en-US" dirty="0"/>
          </a:p>
        </p:txBody>
      </p:sp>
      <p:sp>
        <p:nvSpPr>
          <p:cNvPr id="13" name="TextBox 12">
            <a:extLst>
              <a:ext uri="{FF2B5EF4-FFF2-40B4-BE49-F238E27FC236}">
                <a16:creationId xmlns:a16="http://schemas.microsoft.com/office/drawing/2014/main" id="{919B1B63-2283-4600-8829-47FE1D80A8EF}"/>
              </a:ext>
            </a:extLst>
          </p:cNvPr>
          <p:cNvSpPr txBox="1"/>
          <p:nvPr/>
        </p:nvSpPr>
        <p:spPr>
          <a:xfrm>
            <a:off x="8241739" y="2124159"/>
            <a:ext cx="1473480" cy="369332"/>
          </a:xfrm>
          <a:prstGeom prst="rect">
            <a:avLst/>
          </a:prstGeom>
          <a:noFill/>
        </p:spPr>
        <p:txBody>
          <a:bodyPr wrap="none" rtlCol="0">
            <a:spAutoFit/>
          </a:bodyPr>
          <a:lstStyle/>
          <a:p>
            <a:r>
              <a:rPr lang="en-US" b="1" dirty="0" err="1">
                <a:solidFill>
                  <a:schemeClr val="accent3"/>
                </a:solidFill>
              </a:rPr>
              <a:t>myAge</a:t>
            </a:r>
            <a:r>
              <a:rPr lang="en-US" b="1" dirty="0">
                <a:solidFill>
                  <a:schemeClr val="accent3"/>
                </a:solidFill>
              </a:rPr>
              <a:t> = 35</a:t>
            </a:r>
          </a:p>
        </p:txBody>
      </p:sp>
      <p:sp>
        <p:nvSpPr>
          <p:cNvPr id="14" name="TextBox 13">
            <a:extLst>
              <a:ext uri="{FF2B5EF4-FFF2-40B4-BE49-F238E27FC236}">
                <a16:creationId xmlns:a16="http://schemas.microsoft.com/office/drawing/2014/main" id="{0FF99146-EA48-4128-8AD3-F8F6E40AEE32}"/>
              </a:ext>
            </a:extLst>
          </p:cNvPr>
          <p:cNvSpPr txBox="1"/>
          <p:nvPr/>
        </p:nvSpPr>
        <p:spPr>
          <a:xfrm>
            <a:off x="7104807" y="2726932"/>
            <a:ext cx="954107" cy="369332"/>
          </a:xfrm>
          <a:prstGeom prst="rect">
            <a:avLst/>
          </a:prstGeom>
          <a:noFill/>
        </p:spPr>
        <p:txBody>
          <a:bodyPr wrap="none" rtlCol="0">
            <a:spAutoFit/>
          </a:bodyPr>
          <a:lstStyle/>
          <a:p>
            <a:r>
              <a:rPr lang="en-US" b="1" dirty="0" err="1">
                <a:solidFill>
                  <a:schemeClr val="accent6"/>
                </a:solidFill>
              </a:rPr>
              <a:t>myAge</a:t>
            </a:r>
            <a:endParaRPr lang="en-US" b="1" dirty="0">
              <a:solidFill>
                <a:schemeClr val="accent6"/>
              </a:solidFill>
            </a:endParaRPr>
          </a:p>
        </p:txBody>
      </p:sp>
      <p:sp>
        <p:nvSpPr>
          <p:cNvPr id="15" name="TextBox 14">
            <a:extLst>
              <a:ext uri="{FF2B5EF4-FFF2-40B4-BE49-F238E27FC236}">
                <a16:creationId xmlns:a16="http://schemas.microsoft.com/office/drawing/2014/main" id="{ECDCC6FE-BA4E-46D7-9462-953EE919C1AE}"/>
              </a:ext>
            </a:extLst>
          </p:cNvPr>
          <p:cNvSpPr txBox="1"/>
          <p:nvPr/>
        </p:nvSpPr>
        <p:spPr>
          <a:xfrm>
            <a:off x="10114779" y="2726932"/>
            <a:ext cx="441146" cy="369332"/>
          </a:xfrm>
          <a:prstGeom prst="rect">
            <a:avLst/>
          </a:prstGeom>
          <a:noFill/>
        </p:spPr>
        <p:txBody>
          <a:bodyPr wrap="none" rtlCol="0">
            <a:spAutoFit/>
          </a:bodyPr>
          <a:lstStyle/>
          <a:p>
            <a:r>
              <a:rPr lang="en-US" b="1" dirty="0">
                <a:solidFill>
                  <a:schemeClr val="accent6"/>
                </a:solidFill>
              </a:rPr>
              <a:t>35</a:t>
            </a:r>
          </a:p>
        </p:txBody>
      </p:sp>
      <p:sp>
        <p:nvSpPr>
          <p:cNvPr id="16" name="Arrow: Left 15">
            <a:extLst>
              <a:ext uri="{FF2B5EF4-FFF2-40B4-BE49-F238E27FC236}">
                <a16:creationId xmlns:a16="http://schemas.microsoft.com/office/drawing/2014/main" id="{3C0BB3CF-7479-467D-9686-6BD26739623F}"/>
              </a:ext>
            </a:extLst>
          </p:cNvPr>
          <p:cNvSpPr/>
          <p:nvPr/>
        </p:nvSpPr>
        <p:spPr>
          <a:xfrm>
            <a:off x="8060216" y="2690043"/>
            <a:ext cx="1994138" cy="431948"/>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Is assigned the value</a:t>
            </a:r>
          </a:p>
        </p:txBody>
      </p:sp>
      <p:cxnSp>
        <p:nvCxnSpPr>
          <p:cNvPr id="18" name="Straight Connector 17">
            <a:extLst>
              <a:ext uri="{FF2B5EF4-FFF2-40B4-BE49-F238E27FC236}">
                <a16:creationId xmlns:a16="http://schemas.microsoft.com/office/drawing/2014/main" id="{3A2A08D5-C3C7-456C-9616-9A3F996E5636}"/>
              </a:ext>
            </a:extLst>
          </p:cNvPr>
          <p:cNvCxnSpPr>
            <a:cxnSpLocks/>
          </p:cNvCxnSpPr>
          <p:nvPr/>
        </p:nvCxnSpPr>
        <p:spPr>
          <a:xfrm>
            <a:off x="6841816" y="3429000"/>
            <a:ext cx="4199766"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CEDC8961-5AFB-4346-A392-F822D8E42060}"/>
              </a:ext>
            </a:extLst>
          </p:cNvPr>
          <p:cNvSpPr txBox="1"/>
          <p:nvPr/>
        </p:nvSpPr>
        <p:spPr>
          <a:xfrm>
            <a:off x="8302164" y="3628143"/>
            <a:ext cx="1678665" cy="369332"/>
          </a:xfrm>
          <a:prstGeom prst="rect">
            <a:avLst/>
          </a:prstGeom>
          <a:noFill/>
        </p:spPr>
        <p:txBody>
          <a:bodyPr wrap="none" rtlCol="0">
            <a:spAutoFit/>
          </a:bodyPr>
          <a:lstStyle/>
          <a:p>
            <a:r>
              <a:rPr lang="en-US" b="1" dirty="0" err="1">
                <a:solidFill>
                  <a:schemeClr val="accent3"/>
                </a:solidFill>
              </a:rPr>
              <a:t>myAge</a:t>
            </a:r>
            <a:r>
              <a:rPr lang="en-US" b="1" dirty="0">
                <a:solidFill>
                  <a:schemeClr val="accent3"/>
                </a:solidFill>
              </a:rPr>
              <a:t> = -145</a:t>
            </a:r>
          </a:p>
        </p:txBody>
      </p:sp>
      <p:sp>
        <p:nvSpPr>
          <p:cNvPr id="21" name="TextBox 20">
            <a:extLst>
              <a:ext uri="{FF2B5EF4-FFF2-40B4-BE49-F238E27FC236}">
                <a16:creationId xmlns:a16="http://schemas.microsoft.com/office/drawing/2014/main" id="{D5DFD433-A585-4E0B-AF01-A057E7884754}"/>
              </a:ext>
            </a:extLst>
          </p:cNvPr>
          <p:cNvSpPr txBox="1"/>
          <p:nvPr/>
        </p:nvSpPr>
        <p:spPr>
          <a:xfrm>
            <a:off x="7165232" y="4230916"/>
            <a:ext cx="954107" cy="369332"/>
          </a:xfrm>
          <a:prstGeom prst="rect">
            <a:avLst/>
          </a:prstGeom>
          <a:noFill/>
        </p:spPr>
        <p:txBody>
          <a:bodyPr wrap="none" rtlCol="0">
            <a:spAutoFit/>
          </a:bodyPr>
          <a:lstStyle/>
          <a:p>
            <a:r>
              <a:rPr lang="en-US" b="1" dirty="0" err="1">
                <a:solidFill>
                  <a:schemeClr val="accent6"/>
                </a:solidFill>
              </a:rPr>
              <a:t>myAge</a:t>
            </a:r>
            <a:endParaRPr lang="en-US" b="1" dirty="0">
              <a:solidFill>
                <a:schemeClr val="accent6"/>
              </a:solidFill>
            </a:endParaRPr>
          </a:p>
        </p:txBody>
      </p:sp>
      <p:sp>
        <p:nvSpPr>
          <p:cNvPr id="22" name="TextBox 21">
            <a:extLst>
              <a:ext uri="{FF2B5EF4-FFF2-40B4-BE49-F238E27FC236}">
                <a16:creationId xmlns:a16="http://schemas.microsoft.com/office/drawing/2014/main" id="{C7AE2B3D-D27F-4400-85FF-7B58A4772348}"/>
              </a:ext>
            </a:extLst>
          </p:cNvPr>
          <p:cNvSpPr txBox="1"/>
          <p:nvPr/>
        </p:nvSpPr>
        <p:spPr>
          <a:xfrm>
            <a:off x="10175204" y="4230916"/>
            <a:ext cx="646331" cy="369332"/>
          </a:xfrm>
          <a:prstGeom prst="rect">
            <a:avLst/>
          </a:prstGeom>
          <a:noFill/>
        </p:spPr>
        <p:txBody>
          <a:bodyPr wrap="none" rtlCol="0">
            <a:spAutoFit/>
          </a:bodyPr>
          <a:lstStyle/>
          <a:p>
            <a:r>
              <a:rPr lang="en-US" b="1" dirty="0">
                <a:solidFill>
                  <a:schemeClr val="accent6"/>
                </a:solidFill>
              </a:rPr>
              <a:t>-145</a:t>
            </a:r>
          </a:p>
        </p:txBody>
      </p:sp>
      <p:sp>
        <p:nvSpPr>
          <p:cNvPr id="23" name="Arrow: Left 22">
            <a:extLst>
              <a:ext uri="{FF2B5EF4-FFF2-40B4-BE49-F238E27FC236}">
                <a16:creationId xmlns:a16="http://schemas.microsoft.com/office/drawing/2014/main" id="{CFEFF89A-340E-4D88-84A6-C6609844A935}"/>
              </a:ext>
            </a:extLst>
          </p:cNvPr>
          <p:cNvSpPr/>
          <p:nvPr/>
        </p:nvSpPr>
        <p:spPr>
          <a:xfrm>
            <a:off x="8120641" y="4194027"/>
            <a:ext cx="1994138" cy="431948"/>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Is assigned the value</a:t>
            </a:r>
          </a:p>
        </p:txBody>
      </p:sp>
    </p:spTree>
    <p:extLst>
      <p:ext uri="{BB962C8B-B14F-4D97-AF65-F5344CB8AC3E}">
        <p14:creationId xmlns:p14="http://schemas.microsoft.com/office/powerpoint/2010/main" val="104773465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 doesn’t mean =</a:t>
            </a:r>
          </a:p>
        </p:txBody>
      </p:sp>
      <p:sp>
        <p:nvSpPr>
          <p:cNvPr id="3" name="Content Placeholder 2"/>
          <p:cNvSpPr>
            <a:spLocks noGrp="1"/>
          </p:cNvSpPr>
          <p:nvPr>
            <p:ph idx="1"/>
          </p:nvPr>
        </p:nvSpPr>
        <p:spPr/>
        <p:txBody>
          <a:bodyPr/>
          <a:lstStyle/>
          <a:p>
            <a:r>
              <a:rPr lang="en-US" dirty="0"/>
              <a:t>The use of the = sign is a little different in programming</a:t>
            </a:r>
          </a:p>
          <a:p>
            <a:r>
              <a:rPr lang="en-US" dirty="0"/>
              <a:t>As an example, let’s use the statement:  </a:t>
            </a:r>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theYear</a:t>
            </a:r>
            <a:r>
              <a:rPr lang="en-US" b="1" dirty="0">
                <a:solidFill>
                  <a:schemeClr val="accent3"/>
                </a:solidFill>
                <a:latin typeface="Consolas" panose="020B0609020204030204" pitchFamily="49" charset="0"/>
              </a:rPr>
              <a:t> = 2019;</a:t>
            </a:r>
          </a:p>
          <a:p>
            <a:r>
              <a:rPr lang="en-US" dirty="0"/>
              <a:t>Most people read that as “</a:t>
            </a:r>
            <a:r>
              <a:rPr lang="en-US" i="1" dirty="0" err="1"/>
              <a:t>theYear</a:t>
            </a:r>
            <a:r>
              <a:rPr lang="en-US" i="1" dirty="0"/>
              <a:t> is equal to 2019</a:t>
            </a:r>
            <a:r>
              <a:rPr lang="en-US" dirty="0"/>
              <a:t>”</a:t>
            </a:r>
          </a:p>
          <a:p>
            <a:pPr lvl="1"/>
            <a:r>
              <a:rPr lang="en-US" dirty="0"/>
              <a:t>They are wrong!!</a:t>
            </a:r>
          </a:p>
          <a:p>
            <a:r>
              <a:rPr lang="en-US" dirty="0"/>
              <a:t>The correct way to read that is </a:t>
            </a:r>
          </a:p>
          <a:p>
            <a:pPr lvl="1"/>
            <a:r>
              <a:rPr lang="en-US" dirty="0"/>
              <a:t>“</a:t>
            </a:r>
            <a:r>
              <a:rPr lang="en-US" i="1" dirty="0"/>
              <a:t>the value 2019 is assigned to </a:t>
            </a:r>
            <a:r>
              <a:rPr lang="en-US" i="1" dirty="0" err="1"/>
              <a:t>theYear</a:t>
            </a:r>
            <a:r>
              <a:rPr lang="en-US" dirty="0"/>
              <a:t>” or </a:t>
            </a:r>
          </a:p>
          <a:p>
            <a:pPr lvl="1"/>
            <a:r>
              <a:rPr lang="en-US" i="1" dirty="0"/>
              <a:t>“the value 2019 is saved in </a:t>
            </a:r>
            <a:r>
              <a:rPr lang="en-US" i="1" dirty="0" err="1"/>
              <a:t>theYear</a:t>
            </a:r>
            <a:r>
              <a:rPr lang="en-US" i="1" dirty="0"/>
              <a:t>”</a:t>
            </a:r>
          </a:p>
          <a:p>
            <a:endParaRPr lang="en-US" dirty="0"/>
          </a:p>
        </p:txBody>
      </p:sp>
    </p:spTree>
    <p:extLst>
      <p:ext uri="{BB962C8B-B14F-4D97-AF65-F5344CB8AC3E}">
        <p14:creationId xmlns:p14="http://schemas.microsoft.com/office/powerpoint/2010/main" val="233333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a:solidFill>
                  <a:schemeClr val="accent3"/>
                </a:solidFill>
                <a:latin typeface="Consolas" panose="020B0609020204030204" pitchFamily="49" charset="0"/>
              </a:rPr>
              <a:t>int number;</a:t>
            </a:r>
          </a:p>
          <a:p>
            <a:r>
              <a:rPr lang="en-US" b="1" dirty="0">
                <a:solidFill>
                  <a:schemeClr val="accent3"/>
                </a:solidFill>
                <a:latin typeface="Consolas" panose="020B0609020204030204" pitchFamily="49" charset="0"/>
              </a:rPr>
              <a:t>// Create a storage “box” (variable) that</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can hold an integer (whole number).</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Associate that “box” with the name </a:t>
            </a:r>
            <a:r>
              <a:rPr lang="en-US" b="1" u="sng" dirty="0">
                <a:solidFill>
                  <a:schemeClr val="accent3"/>
                </a:solidFill>
                <a:latin typeface="Consolas" panose="020B0609020204030204" pitchFamily="49" charset="0"/>
              </a:rPr>
              <a:t>number</a:t>
            </a:r>
            <a:endParaRPr lang="en-US" b="1" dirty="0">
              <a:solidFill>
                <a:schemeClr val="accent3"/>
              </a:solidFill>
              <a:latin typeface="Consolas" panose="020B0609020204030204" pitchFamily="49" charset="0"/>
            </a:endParaRPr>
          </a:p>
        </p:txBody>
      </p:sp>
      <p:sp>
        <p:nvSpPr>
          <p:cNvPr id="12" name="Cube 11"/>
          <p:cNvSpPr/>
          <p:nvPr/>
        </p:nvSpPr>
        <p:spPr>
          <a:xfrm>
            <a:off x="7915564" y="3206693"/>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solidFill>
                <a:latin typeface="Consolas" panose="020B0609020204030204" pitchFamily="49" charset="0"/>
              </a:rPr>
              <a:t>number</a:t>
            </a:r>
          </a:p>
        </p:txBody>
      </p:sp>
      <p:sp>
        <p:nvSpPr>
          <p:cNvPr id="10" name="TextBox 9">
            <a:extLst>
              <a:ext uri="{FF2B5EF4-FFF2-40B4-BE49-F238E27FC236}">
                <a16:creationId xmlns:a16="http://schemas.microsoft.com/office/drawing/2014/main" id="{5A231BFE-B374-4EA1-8C97-0176983408DF}"/>
              </a:ext>
            </a:extLst>
          </p:cNvPr>
          <p:cNvSpPr txBox="1"/>
          <p:nvPr/>
        </p:nvSpPr>
        <p:spPr>
          <a:xfrm>
            <a:off x="8383349" y="4822853"/>
            <a:ext cx="428322" cy="369332"/>
          </a:xfrm>
          <a:prstGeom prst="rect">
            <a:avLst/>
          </a:prstGeom>
          <a:noFill/>
        </p:spPr>
        <p:txBody>
          <a:bodyPr wrap="none" rtlCol="0">
            <a:spAutoFit/>
          </a:bodyPr>
          <a:lstStyle/>
          <a:p>
            <a:r>
              <a:rPr lang="en-US" dirty="0"/>
              <a:t>int</a:t>
            </a:r>
          </a:p>
        </p:txBody>
      </p:sp>
    </p:spTree>
    <p:extLst>
      <p:ext uri="{BB962C8B-B14F-4D97-AF65-F5344CB8AC3E}">
        <p14:creationId xmlns:p14="http://schemas.microsoft.com/office/powerpoint/2010/main" val="236570731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Variables &amp; Statements</a:t>
            </a:r>
          </a:p>
        </p:txBody>
      </p:sp>
      <p:sp>
        <p:nvSpPr>
          <p:cNvPr id="3" name="Subtitle 2"/>
          <p:cNvSpPr>
            <a:spLocks noGrp="1"/>
          </p:cNvSpPr>
          <p:nvPr>
            <p:ph type="subTitle" idx="1"/>
          </p:nvPr>
        </p:nvSpPr>
        <p:spPr>
          <a:xfrm>
            <a:off x="1097279" y="4439212"/>
            <a:ext cx="10096237" cy="1125620"/>
          </a:xfrm>
        </p:spPr>
        <p:txBody>
          <a:bodyPr>
            <a:normAutofit/>
          </a:bodyPr>
          <a:lstStyle/>
          <a:p>
            <a:r>
              <a:rPr lang="en-US" altLang="en-US" dirty="0"/>
              <a:t>A brief introduction to variables, data types, and how C# uses them</a:t>
            </a:r>
          </a:p>
          <a:p>
            <a:endParaRPr lang="en-US" dirty="0"/>
          </a:p>
        </p:txBody>
      </p:sp>
    </p:spTree>
    <p:extLst>
      <p:ext uri="{BB962C8B-B14F-4D97-AF65-F5344CB8AC3E}">
        <p14:creationId xmlns:p14="http://schemas.microsoft.com/office/powerpoint/2010/main" val="4130563801"/>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a:extLst>
              <a:ext uri="{FF2B5EF4-FFF2-40B4-BE49-F238E27FC236}">
                <a16:creationId xmlns:a16="http://schemas.microsoft.com/office/drawing/2014/main" id="{FF005A40-928F-4FB1-A033-3CA16DC84296}"/>
              </a:ext>
            </a:extLst>
          </p:cNvPr>
          <p:cNvSpPr/>
          <p:nvPr/>
        </p:nvSpPr>
        <p:spPr>
          <a:xfrm>
            <a:off x="7684941" y="2867927"/>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2400" b="1" dirty="0">
                <a:solidFill>
                  <a:schemeClr val="accent3"/>
                </a:solidFill>
                <a:latin typeface="Consolas" panose="020B0609020204030204" pitchFamily="49" charset="0"/>
              </a:rPr>
            </a:br>
            <a:r>
              <a:rPr lang="en-US" sz="2400" b="1" dirty="0">
                <a:solidFill>
                  <a:schemeClr val="accent3"/>
                </a:solidFill>
                <a:latin typeface="Consolas" panose="020B0609020204030204" pitchFamily="49" charset="0"/>
              </a:rPr>
              <a:t>number</a:t>
            </a:r>
          </a:p>
        </p:txBody>
      </p:sp>
      <p:sp>
        <p:nvSpPr>
          <p:cNvPr id="17" name="TextBox 16">
            <a:extLst>
              <a:ext uri="{FF2B5EF4-FFF2-40B4-BE49-F238E27FC236}">
                <a16:creationId xmlns:a16="http://schemas.microsoft.com/office/drawing/2014/main" id="{9CE1CB64-72F1-4EAD-B093-87679C27292D}"/>
              </a:ext>
            </a:extLst>
          </p:cNvPr>
          <p:cNvSpPr txBox="1"/>
          <p:nvPr/>
        </p:nvSpPr>
        <p:spPr>
          <a:xfrm>
            <a:off x="8152726" y="4484087"/>
            <a:ext cx="428322" cy="369332"/>
          </a:xfrm>
          <a:prstGeom prst="rect">
            <a:avLst/>
          </a:prstGeom>
          <a:noFill/>
        </p:spPr>
        <p:txBody>
          <a:bodyPr wrap="none" rtlCol="0">
            <a:spAutoFit/>
          </a:bodyPr>
          <a:lstStyle/>
          <a:p>
            <a:r>
              <a:rPr lang="en-US" dirty="0"/>
              <a:t>int</a:t>
            </a:r>
          </a:p>
        </p:txBody>
      </p:sp>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number;</a:t>
            </a:r>
          </a:p>
          <a:p>
            <a:r>
              <a:rPr lang="en-US" b="1" dirty="0">
                <a:solidFill>
                  <a:schemeClr val="accent3"/>
                </a:solidFill>
                <a:latin typeface="Consolas" panose="020B0609020204030204" pitchFamily="49" charset="0"/>
              </a:rPr>
              <a:t>number = 55;</a:t>
            </a:r>
          </a:p>
          <a:p>
            <a:r>
              <a:rPr lang="en-US" b="1" dirty="0">
                <a:solidFill>
                  <a:schemeClr val="accent3"/>
                </a:solidFill>
                <a:latin typeface="Consolas" panose="020B0609020204030204" pitchFamily="49" charset="0"/>
              </a:rPr>
              <a:t>// number is assigned the value 55</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endParaRPr lang="en-US" b="1" dirty="0">
              <a:solidFill>
                <a:schemeClr val="accent3"/>
              </a:solidFill>
              <a:latin typeface="Consolas" panose="020B0609020204030204" pitchFamily="49" charset="0"/>
            </a:endParaRPr>
          </a:p>
        </p:txBody>
      </p:sp>
      <p:sp>
        <p:nvSpPr>
          <p:cNvPr id="7" name="TextBox 6"/>
          <p:cNvSpPr txBox="1"/>
          <p:nvPr/>
        </p:nvSpPr>
        <p:spPr>
          <a:xfrm>
            <a:off x="8213390" y="1635175"/>
            <a:ext cx="893193" cy="830997"/>
          </a:xfrm>
          <a:prstGeom prst="rect">
            <a:avLst/>
          </a:prstGeom>
          <a:noFill/>
        </p:spPr>
        <p:txBody>
          <a:bodyPr wrap="none" rtlCol="0">
            <a:spAutoFit/>
          </a:bodyPr>
          <a:lstStyle/>
          <a:p>
            <a:r>
              <a:rPr lang="en-US" sz="4800" b="1" dirty="0"/>
              <a:t>55</a:t>
            </a:r>
          </a:p>
        </p:txBody>
      </p:sp>
      <p:sp>
        <p:nvSpPr>
          <p:cNvPr id="8" name="Arrow: Down 7"/>
          <p:cNvSpPr/>
          <p:nvPr/>
        </p:nvSpPr>
        <p:spPr>
          <a:xfrm>
            <a:off x="8244349" y="2407190"/>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5B93D5A5-F753-4651-818D-526CAB4482F1}"/>
              </a:ext>
            </a:extLst>
          </p:cNvPr>
          <p:cNvSpPr txBox="1"/>
          <p:nvPr/>
        </p:nvSpPr>
        <p:spPr>
          <a:xfrm>
            <a:off x="7989219" y="3437726"/>
            <a:ext cx="755335" cy="707886"/>
          </a:xfrm>
          <a:prstGeom prst="rect">
            <a:avLst/>
          </a:prstGeom>
          <a:noFill/>
        </p:spPr>
        <p:txBody>
          <a:bodyPr wrap="none" rtlCol="0">
            <a:spAutoFit/>
          </a:bodyPr>
          <a:lstStyle/>
          <a:p>
            <a:r>
              <a:rPr lang="en-US" sz="4000" b="1" dirty="0">
                <a:solidFill>
                  <a:schemeClr val="accent5"/>
                </a:solidFill>
              </a:rPr>
              <a:t>55</a:t>
            </a:r>
          </a:p>
        </p:txBody>
      </p:sp>
      <p:pic>
        <p:nvPicPr>
          <p:cNvPr id="19" name="Picture 18">
            <a:extLst>
              <a:ext uri="{FF2B5EF4-FFF2-40B4-BE49-F238E27FC236}">
                <a16:creationId xmlns:a16="http://schemas.microsoft.com/office/drawing/2014/main" id="{8C225F55-66D1-47EB-A264-03697E1B6239}"/>
              </a:ext>
            </a:extLst>
          </p:cNvPr>
          <p:cNvPicPr>
            <a:picLocks noChangeAspect="1"/>
          </p:cNvPicPr>
          <p:nvPr/>
        </p:nvPicPr>
        <p:blipFill>
          <a:blip r:embed="rId2"/>
          <a:stretch>
            <a:fillRect/>
          </a:stretch>
        </p:blipFill>
        <p:spPr>
          <a:xfrm>
            <a:off x="9944508" y="3900919"/>
            <a:ext cx="1428750" cy="1905000"/>
          </a:xfrm>
          <a:prstGeom prst="rect">
            <a:avLst/>
          </a:prstGeom>
        </p:spPr>
      </p:pic>
    </p:spTree>
    <p:extLst>
      <p:ext uri="{BB962C8B-B14F-4D97-AF65-F5344CB8AC3E}">
        <p14:creationId xmlns:p14="http://schemas.microsoft.com/office/powerpoint/2010/main" val="61344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a:extLst>
              <a:ext uri="{FF2B5EF4-FFF2-40B4-BE49-F238E27FC236}">
                <a16:creationId xmlns:a16="http://schemas.microsoft.com/office/drawing/2014/main" id="{FF005A40-928F-4FB1-A033-3CA16DC84296}"/>
              </a:ext>
            </a:extLst>
          </p:cNvPr>
          <p:cNvSpPr/>
          <p:nvPr/>
        </p:nvSpPr>
        <p:spPr>
          <a:xfrm>
            <a:off x="7466454" y="2908388"/>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solidFill>
                <a:latin typeface="Consolas" panose="020B0609020204030204" pitchFamily="49" charset="0"/>
              </a:rPr>
              <a:t>number</a:t>
            </a:r>
          </a:p>
        </p:txBody>
      </p:sp>
      <p:sp>
        <p:nvSpPr>
          <p:cNvPr id="17" name="TextBox 16">
            <a:extLst>
              <a:ext uri="{FF2B5EF4-FFF2-40B4-BE49-F238E27FC236}">
                <a16:creationId xmlns:a16="http://schemas.microsoft.com/office/drawing/2014/main" id="{9CE1CB64-72F1-4EAD-B093-87679C27292D}"/>
              </a:ext>
            </a:extLst>
          </p:cNvPr>
          <p:cNvSpPr txBox="1"/>
          <p:nvPr/>
        </p:nvSpPr>
        <p:spPr>
          <a:xfrm>
            <a:off x="7934239" y="4524548"/>
            <a:ext cx="428322" cy="369332"/>
          </a:xfrm>
          <a:prstGeom prst="rect">
            <a:avLst/>
          </a:prstGeom>
          <a:noFill/>
        </p:spPr>
        <p:txBody>
          <a:bodyPr wrap="none" rtlCol="0">
            <a:spAutoFit/>
          </a:bodyPr>
          <a:lstStyle/>
          <a:p>
            <a:r>
              <a:rPr lang="en-US" dirty="0"/>
              <a:t>int</a:t>
            </a:r>
          </a:p>
        </p:txBody>
      </p:sp>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number;</a:t>
            </a:r>
          </a:p>
          <a:p>
            <a:r>
              <a:rPr lang="en-US" b="1" dirty="0">
                <a:solidFill>
                  <a:schemeClr val="accent3"/>
                </a:solidFill>
                <a:latin typeface="Consolas" panose="020B0609020204030204" pitchFamily="49" charset="0"/>
              </a:rPr>
              <a:t>number = 55;</a:t>
            </a:r>
          </a:p>
          <a:p>
            <a:r>
              <a:rPr lang="en-US" b="1" dirty="0">
                <a:solidFill>
                  <a:schemeClr val="accent3"/>
                </a:solidFill>
                <a:latin typeface="Consolas" panose="020B0609020204030204" pitchFamily="49" charset="0"/>
              </a:rPr>
              <a:t>// number is assigned the value 55</a:t>
            </a:r>
          </a:p>
          <a:p>
            <a:r>
              <a:rPr lang="en-US" b="1" dirty="0">
                <a:solidFill>
                  <a:schemeClr val="accent3"/>
                </a:solidFill>
                <a:latin typeface="Consolas" panose="020B0609020204030204" pitchFamily="49" charset="0"/>
              </a:rPr>
              <a:t>Number = -4157</a:t>
            </a:r>
          </a:p>
          <a:p>
            <a:r>
              <a:rPr lang="en-US" b="1" dirty="0">
                <a:solidFill>
                  <a:schemeClr val="accent3"/>
                </a:solidFill>
                <a:latin typeface="Consolas" panose="020B0609020204030204" pitchFamily="49" charset="0"/>
              </a:rPr>
              <a:t>// the value 55 is replaced with the </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value -4157</a:t>
            </a:r>
          </a:p>
        </p:txBody>
      </p:sp>
      <p:sp>
        <p:nvSpPr>
          <p:cNvPr id="7" name="TextBox 6"/>
          <p:cNvSpPr txBox="1"/>
          <p:nvPr/>
        </p:nvSpPr>
        <p:spPr>
          <a:xfrm>
            <a:off x="7468923" y="1675636"/>
            <a:ext cx="1762021" cy="830997"/>
          </a:xfrm>
          <a:prstGeom prst="rect">
            <a:avLst/>
          </a:prstGeom>
          <a:noFill/>
        </p:spPr>
        <p:txBody>
          <a:bodyPr wrap="none" rtlCol="0">
            <a:spAutoFit/>
          </a:bodyPr>
          <a:lstStyle/>
          <a:p>
            <a:r>
              <a:rPr lang="en-US" sz="4800" b="1" dirty="0"/>
              <a:t>-4157</a:t>
            </a:r>
          </a:p>
        </p:txBody>
      </p:sp>
      <p:sp>
        <p:nvSpPr>
          <p:cNvPr id="8" name="Arrow: Down 7"/>
          <p:cNvSpPr/>
          <p:nvPr/>
        </p:nvSpPr>
        <p:spPr>
          <a:xfrm>
            <a:off x="8025862" y="2447651"/>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48C553B6-590C-48C7-94EF-569203D375B9}"/>
              </a:ext>
            </a:extLst>
          </p:cNvPr>
          <p:cNvSpPr txBox="1"/>
          <p:nvPr/>
        </p:nvSpPr>
        <p:spPr>
          <a:xfrm>
            <a:off x="10019917" y="3049360"/>
            <a:ext cx="755335" cy="707886"/>
          </a:xfrm>
          <a:prstGeom prst="rect">
            <a:avLst/>
          </a:prstGeom>
          <a:noFill/>
        </p:spPr>
        <p:txBody>
          <a:bodyPr wrap="none" rtlCol="0">
            <a:spAutoFit/>
          </a:bodyPr>
          <a:lstStyle/>
          <a:p>
            <a:r>
              <a:rPr lang="en-US" sz="4000" b="1" dirty="0">
                <a:solidFill>
                  <a:schemeClr val="accent5"/>
                </a:solidFill>
              </a:rPr>
              <a:t>55</a:t>
            </a:r>
          </a:p>
        </p:txBody>
      </p:sp>
      <p:pic>
        <p:nvPicPr>
          <p:cNvPr id="10" name="Picture 9">
            <a:extLst>
              <a:ext uri="{FF2B5EF4-FFF2-40B4-BE49-F238E27FC236}">
                <a16:creationId xmlns:a16="http://schemas.microsoft.com/office/drawing/2014/main" id="{8B872BD2-30CD-4A6D-9EEB-F5E0EC56891D}"/>
              </a:ext>
            </a:extLst>
          </p:cNvPr>
          <p:cNvPicPr>
            <a:picLocks noChangeAspect="1"/>
          </p:cNvPicPr>
          <p:nvPr/>
        </p:nvPicPr>
        <p:blipFill>
          <a:blip r:embed="rId2"/>
          <a:stretch>
            <a:fillRect/>
          </a:stretch>
        </p:blipFill>
        <p:spPr>
          <a:xfrm>
            <a:off x="9928744" y="3897350"/>
            <a:ext cx="1428750" cy="1905000"/>
          </a:xfrm>
          <a:prstGeom prst="rect">
            <a:avLst/>
          </a:prstGeom>
        </p:spPr>
      </p:pic>
      <p:sp>
        <p:nvSpPr>
          <p:cNvPr id="5" name="Arrow: Bent 4">
            <a:extLst>
              <a:ext uri="{FF2B5EF4-FFF2-40B4-BE49-F238E27FC236}">
                <a16:creationId xmlns:a16="http://schemas.microsoft.com/office/drawing/2014/main" id="{9BF9DC53-663B-423D-9B6A-0726904F3564}"/>
              </a:ext>
            </a:extLst>
          </p:cNvPr>
          <p:cNvSpPr/>
          <p:nvPr/>
        </p:nvSpPr>
        <p:spPr>
          <a:xfrm rot="5400000">
            <a:off x="9762106" y="3214946"/>
            <a:ext cx="610948" cy="1415344"/>
          </a:xfrm>
          <a:prstGeom prst="bentArrow">
            <a:avLst>
              <a:gd name="adj1" fmla="val 25365"/>
              <a:gd name="adj2" fmla="val 2500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2991116-579C-47A0-817C-25E58BDFC231}"/>
              </a:ext>
            </a:extLst>
          </p:cNvPr>
          <p:cNvSpPr txBox="1"/>
          <p:nvPr/>
        </p:nvSpPr>
        <p:spPr>
          <a:xfrm>
            <a:off x="7443624" y="3414907"/>
            <a:ext cx="1497526" cy="707886"/>
          </a:xfrm>
          <a:prstGeom prst="rect">
            <a:avLst/>
          </a:prstGeom>
          <a:noFill/>
        </p:spPr>
        <p:txBody>
          <a:bodyPr wrap="none" rtlCol="0">
            <a:spAutoFit/>
          </a:bodyPr>
          <a:lstStyle/>
          <a:p>
            <a:r>
              <a:rPr lang="en-US" sz="4000" b="1" dirty="0">
                <a:solidFill>
                  <a:schemeClr val="accent5"/>
                </a:solidFill>
              </a:rPr>
              <a:t>-4157</a:t>
            </a:r>
          </a:p>
        </p:txBody>
      </p:sp>
    </p:spTree>
    <p:extLst>
      <p:ext uri="{BB962C8B-B14F-4D97-AF65-F5344CB8AC3E}">
        <p14:creationId xmlns:p14="http://schemas.microsoft.com/office/powerpoint/2010/main" val="155111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number;</a:t>
            </a:r>
          </a:p>
          <a:p>
            <a:r>
              <a:rPr lang="en-US" b="1" dirty="0">
                <a:solidFill>
                  <a:schemeClr val="accent3"/>
                </a:solidFill>
                <a:latin typeface="Consolas" panose="020B0609020204030204" pitchFamily="49" charset="0"/>
              </a:rPr>
              <a:t>number = 55;</a:t>
            </a:r>
          </a:p>
          <a:p>
            <a:r>
              <a:rPr lang="en-US" b="1" dirty="0">
                <a:solidFill>
                  <a:schemeClr val="accent3"/>
                </a:solidFill>
                <a:latin typeface="Consolas" panose="020B0609020204030204" pitchFamily="49" charset="0"/>
              </a:rPr>
              <a:t>// number is assigned the value 55</a:t>
            </a:r>
          </a:p>
          <a:p>
            <a:r>
              <a:rPr lang="en-US" b="1" dirty="0">
                <a:solidFill>
                  <a:schemeClr val="accent3"/>
                </a:solidFill>
                <a:latin typeface="Consolas" panose="020B0609020204030204" pitchFamily="49" charset="0"/>
              </a:rPr>
              <a:t>number = -4157</a:t>
            </a:r>
          </a:p>
          <a:p>
            <a:r>
              <a:rPr lang="en-US" b="1" dirty="0">
                <a:solidFill>
                  <a:schemeClr val="accent3"/>
                </a:solidFill>
                <a:latin typeface="Consolas" panose="020B0609020204030204" pitchFamily="49" charset="0"/>
              </a:rPr>
              <a:t>// the value 55 is replaced with the </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value -4157</a:t>
            </a:r>
          </a:p>
          <a:p>
            <a:r>
              <a:rPr lang="en-US" b="1" dirty="0">
                <a:solidFill>
                  <a:schemeClr val="accent3"/>
                </a:solidFill>
                <a:latin typeface="Consolas" panose="020B0609020204030204" pitchFamily="49" charset="0"/>
              </a:rPr>
              <a:t>number = 2337</a:t>
            </a:r>
          </a:p>
          <a:p>
            <a:r>
              <a:rPr lang="en-US" b="1" dirty="0">
                <a:solidFill>
                  <a:schemeClr val="accent3"/>
                </a:solidFill>
                <a:latin typeface="Consolas" panose="020B0609020204030204" pitchFamily="49" charset="0"/>
              </a:rPr>
              <a:t>// the value -4157 is replaced with </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the value 2337</a:t>
            </a:r>
          </a:p>
        </p:txBody>
      </p:sp>
      <p:sp>
        <p:nvSpPr>
          <p:cNvPr id="9" name="Cube 8">
            <a:extLst>
              <a:ext uri="{FF2B5EF4-FFF2-40B4-BE49-F238E27FC236}">
                <a16:creationId xmlns:a16="http://schemas.microsoft.com/office/drawing/2014/main" id="{0AC9327A-36DF-455E-8089-591FFE16DDD7}"/>
              </a:ext>
            </a:extLst>
          </p:cNvPr>
          <p:cNvSpPr/>
          <p:nvPr/>
        </p:nvSpPr>
        <p:spPr>
          <a:xfrm>
            <a:off x="7466454" y="2908388"/>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solidFill>
                <a:latin typeface="Consolas" panose="020B0609020204030204" pitchFamily="49" charset="0"/>
              </a:rPr>
              <a:t>number</a:t>
            </a:r>
          </a:p>
        </p:txBody>
      </p:sp>
      <p:sp>
        <p:nvSpPr>
          <p:cNvPr id="10" name="TextBox 9">
            <a:extLst>
              <a:ext uri="{FF2B5EF4-FFF2-40B4-BE49-F238E27FC236}">
                <a16:creationId xmlns:a16="http://schemas.microsoft.com/office/drawing/2014/main" id="{947FA5A3-E6DF-4D23-AFFA-D1E889B07C27}"/>
              </a:ext>
            </a:extLst>
          </p:cNvPr>
          <p:cNvSpPr txBox="1"/>
          <p:nvPr/>
        </p:nvSpPr>
        <p:spPr>
          <a:xfrm>
            <a:off x="7934239" y="4524548"/>
            <a:ext cx="428322" cy="369332"/>
          </a:xfrm>
          <a:prstGeom prst="rect">
            <a:avLst/>
          </a:prstGeom>
          <a:noFill/>
        </p:spPr>
        <p:txBody>
          <a:bodyPr wrap="none" rtlCol="0">
            <a:spAutoFit/>
          </a:bodyPr>
          <a:lstStyle/>
          <a:p>
            <a:r>
              <a:rPr lang="en-US" dirty="0"/>
              <a:t>int</a:t>
            </a:r>
          </a:p>
        </p:txBody>
      </p:sp>
      <p:sp>
        <p:nvSpPr>
          <p:cNvPr id="11" name="TextBox 10">
            <a:extLst>
              <a:ext uri="{FF2B5EF4-FFF2-40B4-BE49-F238E27FC236}">
                <a16:creationId xmlns:a16="http://schemas.microsoft.com/office/drawing/2014/main" id="{C1EEA629-6239-42F3-9B3A-90B96B4DF732}"/>
              </a:ext>
            </a:extLst>
          </p:cNvPr>
          <p:cNvSpPr txBox="1"/>
          <p:nvPr/>
        </p:nvSpPr>
        <p:spPr>
          <a:xfrm>
            <a:off x="7663131" y="1675636"/>
            <a:ext cx="1556836" cy="830997"/>
          </a:xfrm>
          <a:prstGeom prst="rect">
            <a:avLst/>
          </a:prstGeom>
          <a:noFill/>
        </p:spPr>
        <p:txBody>
          <a:bodyPr wrap="none" rtlCol="0">
            <a:spAutoFit/>
          </a:bodyPr>
          <a:lstStyle/>
          <a:p>
            <a:r>
              <a:rPr lang="en-US" sz="4800" b="1" dirty="0"/>
              <a:t>2337</a:t>
            </a:r>
          </a:p>
        </p:txBody>
      </p:sp>
      <p:sp>
        <p:nvSpPr>
          <p:cNvPr id="12" name="Arrow: Down 11">
            <a:extLst>
              <a:ext uri="{FF2B5EF4-FFF2-40B4-BE49-F238E27FC236}">
                <a16:creationId xmlns:a16="http://schemas.microsoft.com/office/drawing/2014/main" id="{90D8DEAB-9FDF-46F9-8139-438824C6BEB1}"/>
              </a:ext>
            </a:extLst>
          </p:cNvPr>
          <p:cNvSpPr/>
          <p:nvPr/>
        </p:nvSpPr>
        <p:spPr>
          <a:xfrm>
            <a:off x="8025862" y="2447651"/>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15FC81C3-6377-43C7-992B-1C0875D1D820}"/>
              </a:ext>
            </a:extLst>
          </p:cNvPr>
          <p:cNvPicPr>
            <a:picLocks noChangeAspect="1"/>
          </p:cNvPicPr>
          <p:nvPr/>
        </p:nvPicPr>
        <p:blipFill>
          <a:blip r:embed="rId2"/>
          <a:stretch>
            <a:fillRect/>
          </a:stretch>
        </p:blipFill>
        <p:spPr>
          <a:xfrm>
            <a:off x="9928744" y="3897350"/>
            <a:ext cx="1428750" cy="1905000"/>
          </a:xfrm>
          <a:prstGeom prst="rect">
            <a:avLst/>
          </a:prstGeom>
        </p:spPr>
      </p:pic>
      <p:sp>
        <p:nvSpPr>
          <p:cNvPr id="15" name="Arrow: Bent 14">
            <a:extLst>
              <a:ext uri="{FF2B5EF4-FFF2-40B4-BE49-F238E27FC236}">
                <a16:creationId xmlns:a16="http://schemas.microsoft.com/office/drawing/2014/main" id="{3CDA62F8-5E13-411B-8E78-5C8E3E4D29BF}"/>
              </a:ext>
            </a:extLst>
          </p:cNvPr>
          <p:cNvSpPr/>
          <p:nvPr/>
        </p:nvSpPr>
        <p:spPr>
          <a:xfrm rot="5400000">
            <a:off x="9762106" y="3214946"/>
            <a:ext cx="610948" cy="1415344"/>
          </a:xfrm>
          <a:prstGeom prst="bentArrow">
            <a:avLst>
              <a:gd name="adj1" fmla="val 25365"/>
              <a:gd name="adj2" fmla="val 2500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6DD3FD74-30B7-47CC-9760-99FA6B072D6E}"/>
              </a:ext>
            </a:extLst>
          </p:cNvPr>
          <p:cNvSpPr txBox="1"/>
          <p:nvPr/>
        </p:nvSpPr>
        <p:spPr>
          <a:xfrm>
            <a:off x="7511989" y="3414907"/>
            <a:ext cx="1205458" cy="707886"/>
          </a:xfrm>
          <a:prstGeom prst="rect">
            <a:avLst/>
          </a:prstGeom>
          <a:noFill/>
        </p:spPr>
        <p:txBody>
          <a:bodyPr wrap="none" rtlCol="0">
            <a:spAutoFit/>
          </a:bodyPr>
          <a:lstStyle/>
          <a:p>
            <a:r>
              <a:rPr lang="en-US" sz="4000" b="1" dirty="0">
                <a:solidFill>
                  <a:schemeClr val="accent5"/>
                </a:solidFill>
              </a:rPr>
              <a:t>2337</a:t>
            </a:r>
          </a:p>
        </p:txBody>
      </p:sp>
      <p:sp>
        <p:nvSpPr>
          <p:cNvPr id="19" name="TextBox 18">
            <a:extLst>
              <a:ext uri="{FF2B5EF4-FFF2-40B4-BE49-F238E27FC236}">
                <a16:creationId xmlns:a16="http://schemas.microsoft.com/office/drawing/2014/main" id="{4D813439-9A9D-41FF-8A1E-4373FBF24B7F}"/>
              </a:ext>
            </a:extLst>
          </p:cNvPr>
          <p:cNvSpPr txBox="1"/>
          <p:nvPr/>
        </p:nvSpPr>
        <p:spPr>
          <a:xfrm>
            <a:off x="9597194" y="2989632"/>
            <a:ext cx="1497526" cy="707886"/>
          </a:xfrm>
          <a:prstGeom prst="rect">
            <a:avLst/>
          </a:prstGeom>
          <a:noFill/>
        </p:spPr>
        <p:txBody>
          <a:bodyPr wrap="none" rtlCol="0">
            <a:spAutoFit/>
          </a:bodyPr>
          <a:lstStyle/>
          <a:p>
            <a:r>
              <a:rPr lang="en-US" sz="4000" b="1" dirty="0">
                <a:solidFill>
                  <a:schemeClr val="accent5"/>
                </a:solidFill>
              </a:rPr>
              <a:t>-4157</a:t>
            </a:r>
          </a:p>
        </p:txBody>
      </p:sp>
    </p:spTree>
    <p:extLst>
      <p:ext uri="{BB962C8B-B14F-4D97-AF65-F5344CB8AC3E}">
        <p14:creationId xmlns:p14="http://schemas.microsoft.com/office/powerpoint/2010/main" val="197758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Declare and assign a value to a variable</a:t>
            </a:r>
          </a:p>
        </p:txBody>
      </p:sp>
      <p:sp>
        <p:nvSpPr>
          <p:cNvPr id="3" name="Content Placeholder 2"/>
          <p:cNvSpPr>
            <a:spLocks noGrp="1"/>
          </p:cNvSpPr>
          <p:nvPr>
            <p:ph idx="1"/>
          </p:nvPr>
        </p:nvSpPr>
        <p:spPr/>
        <p:txBody>
          <a:bodyPr/>
          <a:lstStyle/>
          <a:p>
            <a:r>
              <a:rPr lang="en-US" dirty="0"/>
              <a:t>You can do both in one line of code (LOC)</a:t>
            </a:r>
          </a:p>
          <a:p>
            <a:r>
              <a:rPr lang="en-US" dirty="0"/>
              <a:t>Example:</a:t>
            </a:r>
            <a:br>
              <a:rPr lang="en-US" dirty="0"/>
            </a:br>
            <a:r>
              <a:rPr lang="en-US" dirty="0"/>
              <a:t>	</a:t>
            </a:r>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aNumber</a:t>
            </a:r>
            <a:r>
              <a:rPr lang="en-US" b="1" dirty="0">
                <a:solidFill>
                  <a:schemeClr val="accent3"/>
                </a:solidFill>
                <a:latin typeface="Consolas" panose="020B0609020204030204" pitchFamily="49" charset="0"/>
              </a:rPr>
              <a:t> = 203;</a:t>
            </a:r>
            <a:br>
              <a:rPr lang="en-US" b="1" dirty="0">
                <a:solidFill>
                  <a:schemeClr val="accent3"/>
                </a:solidFill>
                <a:latin typeface="Consolas" panose="020B0609020204030204" pitchFamily="49" charset="0"/>
              </a:rPr>
            </a:br>
            <a:endParaRPr lang="en-US" b="1" dirty="0">
              <a:solidFill>
                <a:schemeClr val="accent3"/>
              </a:solidFill>
              <a:latin typeface="Consolas" panose="020B0609020204030204" pitchFamily="49" charset="0"/>
            </a:endParaRPr>
          </a:p>
          <a:p>
            <a:r>
              <a:rPr lang="en-US" dirty="0"/>
              <a:t>How the computer reads this line</a:t>
            </a:r>
          </a:p>
          <a:p>
            <a:pPr lvl="1"/>
            <a:r>
              <a:rPr lang="en-US" b="1" dirty="0" err="1">
                <a:solidFill>
                  <a:schemeClr val="accent6"/>
                </a:solidFill>
              </a:rPr>
              <a:t>int</a:t>
            </a:r>
            <a:r>
              <a:rPr lang="en-US" b="1" dirty="0">
                <a:solidFill>
                  <a:schemeClr val="accent6"/>
                </a:solidFill>
              </a:rPr>
              <a:t> </a:t>
            </a:r>
            <a:r>
              <a:rPr lang="en-US" b="1" dirty="0" err="1">
                <a:solidFill>
                  <a:schemeClr val="accent6"/>
                </a:solidFill>
              </a:rPr>
              <a:t>aNumber</a:t>
            </a:r>
            <a:r>
              <a:rPr lang="en-US" b="1" dirty="0">
                <a:solidFill>
                  <a:schemeClr val="accent6"/>
                </a:solidFill>
              </a:rPr>
              <a:t> </a:t>
            </a:r>
            <a:r>
              <a:rPr lang="en-US" dirty="0"/>
              <a:t>instructs the program to create </a:t>
            </a:r>
            <a:br>
              <a:rPr lang="en-US" dirty="0"/>
            </a:br>
            <a:r>
              <a:rPr lang="en-US" dirty="0"/>
              <a:t>a box (reserve memory)</a:t>
            </a:r>
          </a:p>
          <a:p>
            <a:pPr lvl="1"/>
            <a:r>
              <a:rPr lang="en-US" u="sng" dirty="0"/>
              <a:t>Assigns</a:t>
            </a:r>
            <a:r>
              <a:rPr lang="en-US" dirty="0"/>
              <a:t> the value </a:t>
            </a:r>
            <a:r>
              <a:rPr lang="en-US" b="1" dirty="0">
                <a:solidFill>
                  <a:schemeClr val="accent6"/>
                </a:solidFill>
              </a:rPr>
              <a:t>203</a:t>
            </a:r>
            <a:r>
              <a:rPr lang="en-US" dirty="0"/>
              <a:t> to </a:t>
            </a:r>
            <a:r>
              <a:rPr lang="en-US" dirty="0" err="1"/>
              <a:t>aNumber</a:t>
            </a:r>
            <a:endParaRPr lang="en-US" dirty="0"/>
          </a:p>
        </p:txBody>
      </p:sp>
      <p:sp>
        <p:nvSpPr>
          <p:cNvPr id="17" name="Cube 16">
            <a:extLst>
              <a:ext uri="{FF2B5EF4-FFF2-40B4-BE49-F238E27FC236}">
                <a16:creationId xmlns:a16="http://schemas.microsoft.com/office/drawing/2014/main" id="{6D818CAE-486E-4E51-A9F6-DD25AEB8A273}"/>
              </a:ext>
            </a:extLst>
          </p:cNvPr>
          <p:cNvSpPr/>
          <p:nvPr/>
        </p:nvSpPr>
        <p:spPr>
          <a:xfrm>
            <a:off x="9016076" y="3107895"/>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accent3"/>
                </a:solidFill>
                <a:latin typeface="Consolas" panose="020B0609020204030204" pitchFamily="49" charset="0"/>
              </a:rPr>
              <a:t>aNumber</a:t>
            </a:r>
            <a:endParaRPr lang="en-US" sz="2400" b="1" dirty="0">
              <a:solidFill>
                <a:schemeClr val="accent3"/>
              </a:solidFill>
              <a:latin typeface="Consolas" panose="020B0609020204030204" pitchFamily="49" charset="0"/>
            </a:endParaRPr>
          </a:p>
        </p:txBody>
      </p:sp>
      <p:sp>
        <p:nvSpPr>
          <p:cNvPr id="18" name="TextBox 17">
            <a:extLst>
              <a:ext uri="{FF2B5EF4-FFF2-40B4-BE49-F238E27FC236}">
                <a16:creationId xmlns:a16="http://schemas.microsoft.com/office/drawing/2014/main" id="{B738FFD5-993C-4CD2-A5C5-91B23350AB32}"/>
              </a:ext>
            </a:extLst>
          </p:cNvPr>
          <p:cNvSpPr txBox="1"/>
          <p:nvPr/>
        </p:nvSpPr>
        <p:spPr>
          <a:xfrm>
            <a:off x="9483861" y="4724055"/>
            <a:ext cx="428322" cy="369332"/>
          </a:xfrm>
          <a:prstGeom prst="rect">
            <a:avLst/>
          </a:prstGeom>
          <a:noFill/>
        </p:spPr>
        <p:txBody>
          <a:bodyPr wrap="none" rtlCol="0">
            <a:spAutoFit/>
          </a:bodyPr>
          <a:lstStyle/>
          <a:p>
            <a:r>
              <a:rPr lang="en-US" dirty="0"/>
              <a:t>int</a:t>
            </a:r>
          </a:p>
        </p:txBody>
      </p:sp>
      <p:sp>
        <p:nvSpPr>
          <p:cNvPr id="19" name="Arrow: Down 18">
            <a:extLst>
              <a:ext uri="{FF2B5EF4-FFF2-40B4-BE49-F238E27FC236}">
                <a16:creationId xmlns:a16="http://schemas.microsoft.com/office/drawing/2014/main" id="{B7DDD57D-8EB3-4128-B59C-C5DFE609B559}"/>
              </a:ext>
            </a:extLst>
          </p:cNvPr>
          <p:cNvSpPr/>
          <p:nvPr/>
        </p:nvSpPr>
        <p:spPr>
          <a:xfrm>
            <a:off x="9587824" y="2632784"/>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0" name="TextBox 19">
            <a:extLst>
              <a:ext uri="{FF2B5EF4-FFF2-40B4-BE49-F238E27FC236}">
                <a16:creationId xmlns:a16="http://schemas.microsoft.com/office/drawing/2014/main" id="{0ABED89A-0A6C-49B9-8897-01E0DFD8D45A}"/>
              </a:ext>
            </a:extLst>
          </p:cNvPr>
          <p:cNvSpPr txBox="1"/>
          <p:nvPr/>
        </p:nvSpPr>
        <p:spPr>
          <a:xfrm>
            <a:off x="9394777" y="1897076"/>
            <a:ext cx="1213794" cy="830997"/>
          </a:xfrm>
          <a:prstGeom prst="rect">
            <a:avLst/>
          </a:prstGeom>
          <a:noFill/>
        </p:spPr>
        <p:txBody>
          <a:bodyPr wrap="none" rtlCol="0">
            <a:spAutoFit/>
          </a:bodyPr>
          <a:lstStyle/>
          <a:p>
            <a:r>
              <a:rPr lang="en-US" sz="4800" b="1" dirty="0"/>
              <a:t>203</a:t>
            </a:r>
          </a:p>
        </p:txBody>
      </p:sp>
      <p:sp>
        <p:nvSpPr>
          <p:cNvPr id="21" name="TextBox 20">
            <a:extLst>
              <a:ext uri="{FF2B5EF4-FFF2-40B4-BE49-F238E27FC236}">
                <a16:creationId xmlns:a16="http://schemas.microsoft.com/office/drawing/2014/main" id="{5E45BC67-ED8F-4F7C-8240-30F6E31D542F}"/>
              </a:ext>
            </a:extLst>
          </p:cNvPr>
          <p:cNvSpPr txBox="1"/>
          <p:nvPr/>
        </p:nvSpPr>
        <p:spPr>
          <a:xfrm>
            <a:off x="9257134" y="3562310"/>
            <a:ext cx="1040670" cy="707886"/>
          </a:xfrm>
          <a:prstGeom prst="rect">
            <a:avLst/>
          </a:prstGeom>
          <a:noFill/>
        </p:spPr>
        <p:txBody>
          <a:bodyPr wrap="none" rtlCol="0">
            <a:spAutoFit/>
          </a:bodyPr>
          <a:lstStyle/>
          <a:p>
            <a:r>
              <a:rPr lang="en-US" sz="4000" b="1" dirty="0">
                <a:solidFill>
                  <a:schemeClr val="accent5"/>
                </a:solidFill>
              </a:rPr>
              <a:t>203</a:t>
            </a:r>
          </a:p>
        </p:txBody>
      </p:sp>
    </p:spTree>
    <p:extLst>
      <p:ext uri="{BB962C8B-B14F-4D97-AF65-F5344CB8AC3E}">
        <p14:creationId xmlns:p14="http://schemas.microsoft.com/office/powerpoint/2010/main" val="1798023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 Value from a Variable</a:t>
            </a:r>
          </a:p>
        </p:txBody>
      </p:sp>
      <p:sp>
        <p:nvSpPr>
          <p:cNvPr id="3" name="Content Placeholder 2"/>
          <p:cNvSpPr>
            <a:spLocks noGrp="1"/>
          </p:cNvSpPr>
          <p:nvPr>
            <p:ph idx="1"/>
          </p:nvPr>
        </p:nvSpPr>
        <p:spPr/>
        <p:txBody>
          <a:bodyPr/>
          <a:lstStyle/>
          <a:p>
            <a:r>
              <a:rPr lang="en-US" dirty="0"/>
              <a:t>You can simply use the name of a variable to retrieve its value</a:t>
            </a:r>
          </a:p>
          <a:p>
            <a:pPr lvl="1"/>
            <a:r>
              <a:rPr lang="en-US" dirty="0"/>
              <a:t>The computer will locate the variable you asked for</a:t>
            </a:r>
          </a:p>
          <a:p>
            <a:pPr lvl="1"/>
            <a:r>
              <a:rPr lang="en-US" dirty="0"/>
              <a:t>It will check the variable and see what value it contains</a:t>
            </a:r>
          </a:p>
          <a:p>
            <a:pPr lvl="1"/>
            <a:r>
              <a:rPr lang="en-US" dirty="0"/>
              <a:t>Makes a copy of that value and uses it where it’s needed</a:t>
            </a:r>
          </a:p>
          <a:p>
            <a:r>
              <a:rPr lang="en-US" dirty="0"/>
              <a:t>Using the </a:t>
            </a: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 </a:t>
            </a:r>
            <a:r>
              <a:rPr lang="en-US" dirty="0"/>
              <a:t>command you learned during the last class, we can do this:</a:t>
            </a:r>
          </a:p>
          <a:p>
            <a:r>
              <a:rPr lang="en-US" dirty="0"/>
              <a:t>	</a:t>
            </a:r>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aNumber</a:t>
            </a:r>
            <a:r>
              <a:rPr lang="en-US" b="1" dirty="0">
                <a:solidFill>
                  <a:schemeClr val="accent3"/>
                </a:solidFill>
                <a:latin typeface="Consolas" panose="020B0609020204030204" pitchFamily="49" charset="0"/>
              </a:rPr>
              <a:t> = 24;</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a:t>
            </a:r>
            <a:r>
              <a:rPr lang="en-US" b="1" dirty="0" err="1">
                <a:solidFill>
                  <a:schemeClr val="accent3"/>
                </a:solidFill>
                <a:latin typeface="Consolas" panose="020B0609020204030204" pitchFamily="49" charset="0"/>
              </a:rPr>
              <a:t>aNumber</a:t>
            </a:r>
            <a:r>
              <a:rPr lang="en-US" b="1" dirty="0">
                <a:solidFill>
                  <a:schemeClr val="accent3"/>
                </a:solidFill>
                <a:latin typeface="Consolas" panose="020B0609020204030204" pitchFamily="49" charset="0"/>
              </a:rPr>
              <a:t>);  //displays 24</a:t>
            </a:r>
            <a:br>
              <a:rPr lang="en-US" b="1" dirty="0">
                <a:solidFill>
                  <a:schemeClr val="accent3"/>
                </a:solidFill>
                <a:latin typeface="Consolas" panose="020B0609020204030204" pitchFamily="49" charset="0"/>
              </a:rPr>
            </a:br>
            <a:r>
              <a:rPr lang="en-US" dirty="0"/>
              <a:t>	</a:t>
            </a:r>
          </a:p>
        </p:txBody>
      </p:sp>
    </p:spTree>
    <p:extLst>
      <p:ext uri="{BB962C8B-B14F-4D97-AF65-F5344CB8AC3E}">
        <p14:creationId xmlns:p14="http://schemas.microsoft.com/office/powerpoint/2010/main" val="727949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Retrieving a Value from a Variable – II </a:t>
            </a:r>
          </a:p>
        </p:txBody>
      </p:sp>
      <p:sp>
        <p:nvSpPr>
          <p:cNvPr id="3" name="Content Placeholder 2"/>
          <p:cNvSpPr>
            <a:spLocks noGrp="1"/>
          </p:cNvSpPr>
          <p:nvPr>
            <p:ph idx="1"/>
          </p:nvPr>
        </p:nvSpPr>
        <p:spPr/>
        <p:txBody>
          <a:bodyPr/>
          <a:lstStyle/>
          <a:p>
            <a:r>
              <a:rPr lang="en-US" dirty="0"/>
              <a:t>Another example to access the value of a variable</a:t>
            </a:r>
            <a:br>
              <a:rPr lang="en-US" dirty="0"/>
            </a:br>
            <a:endParaRPr lang="en-US" dirty="0">
              <a:latin typeface="Consolas" panose="020B0609020204030204" pitchFamily="49" charset="0"/>
            </a:endParaRPr>
          </a:p>
          <a:p>
            <a:pPr marL="292608" lvl="1" indent="0">
              <a:buNone/>
            </a:pPr>
            <a:r>
              <a:rPr lang="en-US" b="1" dirty="0">
                <a:solidFill>
                  <a:schemeClr val="accent3"/>
                </a:solidFill>
                <a:latin typeface="Consolas" panose="020B0609020204030204" pitchFamily="49" charset="0"/>
              </a:rPr>
              <a:t>int number1 = 5;</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int number2 = 16;</a:t>
            </a:r>
            <a:br>
              <a:rPr lang="en-US" b="1" dirty="0">
                <a:solidFill>
                  <a:schemeClr val="accent3"/>
                </a:solidFill>
                <a:latin typeface="Consolas" panose="020B0609020204030204" pitchFamily="49" charset="0"/>
              </a:rPr>
            </a:br>
            <a:br>
              <a:rPr lang="en-US" dirty="0">
                <a:latin typeface="Consolas" panose="020B0609020204030204" pitchFamily="49" charset="0"/>
              </a:rPr>
            </a:br>
            <a:r>
              <a:rPr lang="en-US" b="1" dirty="0">
                <a:solidFill>
                  <a:schemeClr val="accent3"/>
                </a:solidFill>
                <a:latin typeface="Consolas" panose="020B0609020204030204" pitchFamily="49" charset="0"/>
              </a:rPr>
              <a:t>number1 = number2;  //assigns value of number2</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number2 = -45;</a:t>
            </a:r>
            <a:br>
              <a:rPr lang="en-US" b="1" dirty="0">
                <a:solidFill>
                  <a:schemeClr val="accent3"/>
                </a:solidFill>
                <a:latin typeface="Consolas" panose="020B0609020204030204" pitchFamily="49" charset="0"/>
              </a:rPr>
            </a:br>
            <a:br>
              <a:rPr lang="en-US" dirty="0">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(number1);</a:t>
            </a:r>
            <a:br>
              <a:rPr lang="en-US" b="1" dirty="0">
                <a:solidFill>
                  <a:schemeClr val="accent3"/>
                </a:solidFill>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(number2);</a:t>
            </a:r>
          </a:p>
          <a:p>
            <a:r>
              <a:rPr lang="en-US" b="1" i="1" dirty="0">
                <a:solidFill>
                  <a:schemeClr val="accent6"/>
                </a:solidFill>
              </a:rPr>
              <a:t>What will be displayed?</a:t>
            </a:r>
          </a:p>
        </p:txBody>
      </p:sp>
    </p:spTree>
    <p:extLst>
      <p:ext uri="{BB962C8B-B14F-4D97-AF65-F5344CB8AC3E}">
        <p14:creationId xmlns:p14="http://schemas.microsoft.com/office/powerpoint/2010/main" val="3004378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a:t>
            </a:r>
            <a:r>
              <a:rPr lang="en-US" dirty="0"/>
              <a:t> and String</a:t>
            </a:r>
          </a:p>
        </p:txBody>
      </p:sp>
      <p:sp>
        <p:nvSpPr>
          <p:cNvPr id="3" name="Content Placeholder 2"/>
          <p:cNvSpPr>
            <a:spLocks noGrp="1"/>
          </p:cNvSpPr>
          <p:nvPr>
            <p:ph idx="1"/>
          </p:nvPr>
        </p:nvSpPr>
        <p:spPr/>
        <p:txBody>
          <a:bodyPr/>
          <a:lstStyle/>
          <a:p>
            <a:r>
              <a:rPr lang="en-US" b="1" dirty="0" err="1">
                <a:solidFill>
                  <a:schemeClr val="accent6"/>
                </a:solidFill>
              </a:rPr>
              <a:t>int</a:t>
            </a:r>
            <a:r>
              <a:rPr lang="en-US" dirty="0"/>
              <a:t> is a data type to store whole numbers</a:t>
            </a:r>
          </a:p>
          <a:p>
            <a:pPr lvl="1"/>
            <a:r>
              <a:rPr lang="en-US" dirty="0"/>
              <a:t>32-bit number</a:t>
            </a:r>
          </a:p>
          <a:p>
            <a:pPr lvl="1"/>
            <a:r>
              <a:rPr lang="en-US" dirty="0"/>
              <a:t>Does not store floating point number (different data type)</a:t>
            </a:r>
          </a:p>
          <a:p>
            <a:r>
              <a:rPr lang="en-US" b="1" dirty="0">
                <a:solidFill>
                  <a:schemeClr val="accent6"/>
                </a:solidFill>
              </a:rPr>
              <a:t>string</a:t>
            </a:r>
            <a:r>
              <a:rPr lang="en-US" dirty="0"/>
              <a:t> is another data type – it is </a:t>
            </a:r>
            <a:r>
              <a:rPr lang="en-US" i="1" dirty="0"/>
              <a:t>very</a:t>
            </a:r>
            <a:r>
              <a:rPr lang="en-US" dirty="0"/>
              <a:t> different from other types</a:t>
            </a:r>
          </a:p>
          <a:p>
            <a:pPr lvl="1"/>
            <a:r>
              <a:rPr lang="en-US" dirty="0"/>
              <a:t>Stores text of </a:t>
            </a:r>
            <a:r>
              <a:rPr lang="en-US" u="sng" dirty="0"/>
              <a:t>any</a:t>
            </a:r>
            <a:r>
              <a:rPr lang="en-US" dirty="0"/>
              <a:t> length</a:t>
            </a:r>
          </a:p>
          <a:p>
            <a:pPr lvl="1"/>
            <a:r>
              <a:rPr lang="en-US" dirty="0"/>
              <a:t>Must assign values using quotation marks: “A value”</a:t>
            </a:r>
          </a:p>
          <a:p>
            <a:pPr lvl="1"/>
            <a:r>
              <a:rPr lang="en-US" dirty="0"/>
              <a:t>A </a:t>
            </a:r>
            <a:r>
              <a:rPr lang="en-US" i="1" dirty="0"/>
              <a:t>string</a:t>
            </a:r>
            <a:r>
              <a:rPr lang="en-US" dirty="0"/>
              <a:t> holding a number (for example, “325”) cannot be used like a number</a:t>
            </a:r>
          </a:p>
          <a:p>
            <a:pPr lvl="2"/>
            <a:endParaRPr lang="en-US" dirty="0"/>
          </a:p>
          <a:p>
            <a:pPr lvl="1"/>
            <a:endParaRPr lang="en-US" dirty="0"/>
          </a:p>
        </p:txBody>
      </p:sp>
      <p:sp>
        <p:nvSpPr>
          <p:cNvPr id="21" name="Arrow: Down 20">
            <a:extLst>
              <a:ext uri="{FF2B5EF4-FFF2-40B4-BE49-F238E27FC236}">
                <a16:creationId xmlns:a16="http://schemas.microsoft.com/office/drawing/2014/main" id="{2B1A2A64-966E-4A67-A8E8-DE5AE6B0A5D8}"/>
              </a:ext>
            </a:extLst>
          </p:cNvPr>
          <p:cNvSpPr/>
          <p:nvPr/>
        </p:nvSpPr>
        <p:spPr>
          <a:xfrm>
            <a:off x="6315834" y="3580726"/>
            <a:ext cx="173979" cy="182070"/>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11129AAB-F52E-4B40-BF31-946A051557EF}"/>
              </a:ext>
            </a:extLst>
          </p:cNvPr>
          <p:cNvSpPr/>
          <p:nvPr/>
        </p:nvSpPr>
        <p:spPr>
          <a:xfrm>
            <a:off x="7228885" y="3580726"/>
            <a:ext cx="173979" cy="182070"/>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400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examples</a:t>
            </a:r>
          </a:p>
        </p:txBody>
      </p:sp>
      <p:sp>
        <p:nvSpPr>
          <p:cNvPr id="3" name="Content Placeholder 2"/>
          <p:cNvSpPr>
            <a:spLocks noGrp="1"/>
          </p:cNvSpPr>
          <p:nvPr>
            <p:ph idx="1"/>
          </p:nvPr>
        </p:nvSpPr>
        <p:spPr/>
        <p:txBody>
          <a:bodyPr/>
          <a:lstStyle/>
          <a:p>
            <a:pPr marL="292608" lvl="1" indent="0">
              <a:buNone/>
            </a:pPr>
            <a:r>
              <a:rPr lang="en-US" b="1" dirty="0">
                <a:solidFill>
                  <a:schemeClr val="accent3"/>
                </a:solidFill>
                <a:latin typeface="Consolas" panose="020B0609020204030204" pitchFamily="49" charset="0"/>
              </a:rPr>
              <a:t>string name = “Professor”;</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string secret = “ knows all things.”;</a:t>
            </a:r>
            <a:br>
              <a:rPr lang="en-US" dirty="0"/>
            </a:br>
            <a:br>
              <a:rPr lang="en-US" dirty="0"/>
            </a:br>
            <a:r>
              <a:rPr lang="en-US" b="1" dirty="0">
                <a:solidFill>
                  <a:schemeClr val="accent3"/>
                </a:solidFill>
                <a:latin typeface="Consolas" panose="020B0609020204030204" pitchFamily="49" charset="0"/>
              </a:rPr>
              <a:t>string message = name + secret;</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(message);</a:t>
            </a:r>
          </a:p>
          <a:p>
            <a:pPr marL="292608" lvl="1" indent="0">
              <a:buNone/>
            </a:pPr>
            <a:r>
              <a:rPr lang="en-US" b="1" dirty="0">
                <a:solidFill>
                  <a:schemeClr val="accent3"/>
                </a:solidFill>
                <a:latin typeface="Consolas" panose="020B0609020204030204" pitchFamily="49" charset="0"/>
              </a:rPr>
              <a:t>//Displays “Professor knows all things”</a:t>
            </a:r>
          </a:p>
          <a:p>
            <a:r>
              <a:rPr lang="en-US" dirty="0"/>
              <a:t>When using strings, the </a:t>
            </a:r>
            <a:r>
              <a:rPr lang="en-US" b="1" dirty="0">
                <a:solidFill>
                  <a:schemeClr val="accent6"/>
                </a:solidFill>
                <a:latin typeface="Consolas" panose="020B0609020204030204" pitchFamily="49" charset="0"/>
              </a:rPr>
              <a:t>+</a:t>
            </a:r>
            <a:r>
              <a:rPr lang="en-US" dirty="0"/>
              <a:t> symbol has a new meaning: 	</a:t>
            </a:r>
            <a:r>
              <a:rPr lang="en-US" u="sng" dirty="0">
                <a:solidFill>
                  <a:schemeClr val="accent6"/>
                </a:solidFill>
              </a:rPr>
              <a:t>concatenation</a:t>
            </a:r>
            <a:r>
              <a:rPr lang="en-US" dirty="0"/>
              <a:t> (append)</a:t>
            </a:r>
          </a:p>
          <a:p>
            <a:r>
              <a:rPr lang="en-US" dirty="0"/>
              <a:t>Notice how the string </a:t>
            </a:r>
            <a:r>
              <a:rPr lang="en-US" i="1" dirty="0">
                <a:solidFill>
                  <a:schemeClr val="accent6"/>
                </a:solidFill>
              </a:rPr>
              <a:t>secret </a:t>
            </a:r>
            <a:r>
              <a:rPr lang="en-US" dirty="0"/>
              <a:t>starts with a space.  </a:t>
            </a:r>
          </a:p>
          <a:p>
            <a:pPr lvl="1"/>
            <a:r>
              <a:rPr lang="en-US" dirty="0"/>
              <a:t>What would happen if the space wasn’t there?</a:t>
            </a:r>
          </a:p>
        </p:txBody>
      </p:sp>
    </p:spTree>
    <p:extLst>
      <p:ext uri="{BB962C8B-B14F-4D97-AF65-F5344CB8AC3E}">
        <p14:creationId xmlns:p14="http://schemas.microsoft.com/office/powerpoint/2010/main" val="1514058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examples</a:t>
            </a:r>
          </a:p>
        </p:txBody>
      </p:sp>
      <p:sp>
        <p:nvSpPr>
          <p:cNvPr id="3" name="Content Placeholder 2"/>
          <p:cNvSpPr>
            <a:spLocks noGrp="1"/>
          </p:cNvSpPr>
          <p:nvPr>
            <p:ph idx="1"/>
          </p:nvPr>
        </p:nvSpPr>
        <p:spPr/>
        <p:txBody>
          <a:bodyPr>
            <a:normAutofit/>
          </a:bodyPr>
          <a:lstStyle/>
          <a:p>
            <a:pPr marL="292608" lvl="1" indent="0">
              <a:buNone/>
            </a:pPr>
            <a:r>
              <a:rPr lang="en-US" b="1" dirty="0">
                <a:solidFill>
                  <a:schemeClr val="accent3"/>
                </a:solidFill>
                <a:latin typeface="Consolas" panose="020B0609020204030204" pitchFamily="49" charset="0"/>
              </a:rPr>
              <a:t>string number1 = “145”;</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string number2 = “23”;</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string cat = number1 + number2;</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(cat);</a:t>
            </a:r>
          </a:p>
          <a:p>
            <a:pPr marL="292608" lvl="1" indent="0">
              <a:buNone/>
            </a:pPr>
            <a:r>
              <a:rPr lang="en-US" b="1" dirty="0">
                <a:solidFill>
                  <a:schemeClr val="accent3"/>
                </a:solidFill>
                <a:latin typeface="Consolas" panose="020B0609020204030204" pitchFamily="49" charset="0"/>
              </a:rPr>
              <a:t>// Displays “14523”</a:t>
            </a:r>
          </a:p>
          <a:p>
            <a:r>
              <a:rPr lang="en-US" dirty="0"/>
              <a:t>Why does this happen?</a:t>
            </a:r>
          </a:p>
          <a:p>
            <a:pPr lvl="1"/>
            <a:r>
              <a:rPr lang="en-US" dirty="0"/>
              <a:t>What would the output be if these were two </a:t>
            </a:r>
            <a:r>
              <a:rPr lang="en-US" dirty="0">
                <a:solidFill>
                  <a:schemeClr val="accent6"/>
                </a:solidFill>
              </a:rPr>
              <a:t>int</a:t>
            </a:r>
            <a:r>
              <a:rPr lang="en-US" dirty="0"/>
              <a:t> values?  </a:t>
            </a:r>
          </a:p>
          <a:p>
            <a:pPr lvl="1"/>
            <a:r>
              <a:rPr lang="en-US" dirty="0"/>
              <a:t>What if </a:t>
            </a:r>
            <a:r>
              <a:rPr lang="en-US" i="1" dirty="0"/>
              <a:t>number1</a:t>
            </a:r>
            <a:r>
              <a:rPr lang="en-US" dirty="0"/>
              <a:t> is a </a:t>
            </a:r>
            <a:r>
              <a:rPr lang="en-US" dirty="0">
                <a:solidFill>
                  <a:schemeClr val="accent6"/>
                </a:solidFill>
              </a:rPr>
              <a:t>string</a:t>
            </a:r>
            <a:r>
              <a:rPr lang="en-US" dirty="0"/>
              <a:t> and </a:t>
            </a:r>
            <a:r>
              <a:rPr lang="en-US" i="1" dirty="0"/>
              <a:t>number2</a:t>
            </a:r>
            <a:r>
              <a:rPr lang="en-US" dirty="0"/>
              <a:t> is an </a:t>
            </a:r>
            <a:r>
              <a:rPr lang="en-US" dirty="0">
                <a:solidFill>
                  <a:schemeClr val="accent6"/>
                </a:solidFill>
              </a:rPr>
              <a:t>int</a:t>
            </a:r>
            <a:r>
              <a:rPr lang="en-US" dirty="0"/>
              <a:t>?</a:t>
            </a:r>
          </a:p>
        </p:txBody>
      </p:sp>
    </p:spTree>
    <p:extLst>
      <p:ext uri="{BB962C8B-B14F-4D97-AF65-F5344CB8AC3E}">
        <p14:creationId xmlns:p14="http://schemas.microsoft.com/office/powerpoint/2010/main" val="790618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Coding Standards</a:t>
            </a:r>
          </a:p>
        </p:txBody>
      </p:sp>
      <p:sp>
        <p:nvSpPr>
          <p:cNvPr id="83971" name="Rectangle 3" descr="Rectangle: Click to edit Master text styles&#10;Second level&#10;Third level&#10;Fourth level&#10;Fifth level"/>
          <p:cNvSpPr>
            <a:spLocks noGrp="1" noChangeArrowheads="1"/>
          </p:cNvSpPr>
          <p:nvPr>
            <p:ph idx="1"/>
          </p:nvPr>
        </p:nvSpPr>
        <p:spPr/>
        <p:txBody>
          <a:bodyPr/>
          <a:lstStyle/>
          <a:p>
            <a:r>
              <a:rPr lang="en-US" altLang="en-US" dirty="0"/>
              <a:t>Every organization has them</a:t>
            </a:r>
          </a:p>
          <a:p>
            <a:r>
              <a:rPr lang="en-US" altLang="en-US" dirty="0"/>
              <a:t>You must assume others will use, change, and update your code</a:t>
            </a:r>
          </a:p>
          <a:p>
            <a:r>
              <a:rPr lang="en-US" altLang="en-US" u="sng" dirty="0"/>
              <a:t>Maintenance</a:t>
            </a:r>
            <a:r>
              <a:rPr lang="en-US" altLang="en-US" dirty="0"/>
              <a:t> is the </a:t>
            </a:r>
            <a:r>
              <a:rPr lang="en-US" altLang="en-US" i="1" dirty="0"/>
              <a:t>largest</a:t>
            </a:r>
            <a:r>
              <a:rPr lang="en-US" altLang="en-US" dirty="0"/>
              <a:t> cost related to a program – so making code easy to understand is critical to your success</a:t>
            </a:r>
          </a:p>
          <a:p>
            <a:r>
              <a:rPr lang="en-US" altLang="en-US" b="1" dirty="0">
                <a:solidFill>
                  <a:schemeClr val="accent5"/>
                </a:solidFill>
              </a:rPr>
              <a:t>Bonus: </a:t>
            </a:r>
            <a:r>
              <a:rPr lang="en-US" altLang="en-US" dirty="0"/>
              <a:t>You will be able to read and understand your own programs better!</a:t>
            </a:r>
          </a:p>
        </p:txBody>
      </p:sp>
    </p:spTree>
    <p:extLst>
      <p:ext uri="{BB962C8B-B14F-4D97-AF65-F5344CB8AC3E}">
        <p14:creationId xmlns:p14="http://schemas.microsoft.com/office/powerpoint/2010/main" val="231813741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Autofit/>
          </a:bodyPr>
          <a:lstStyle/>
          <a:p>
            <a:r>
              <a:rPr lang="en-US" altLang="en-US" dirty="0"/>
              <a:t>A Few Things Before We Get Started</a:t>
            </a:r>
          </a:p>
        </p:txBody>
      </p:sp>
      <p:sp>
        <p:nvSpPr>
          <p:cNvPr id="79875" name="Rectangle 3"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a:lnSpc>
                <a:spcPct val="120000"/>
              </a:lnSpc>
            </a:pPr>
            <a:r>
              <a:rPr lang="en-US" altLang="en-US" sz="2400" dirty="0">
                <a:cs typeface="Courier New" panose="02070309020205020404" pitchFamily="49" charset="0"/>
              </a:rPr>
              <a:t>With Console Applications, code is placed inside a code block called </a:t>
            </a:r>
            <a:r>
              <a:rPr lang="en-US" altLang="en-US" sz="2400" dirty="0">
                <a:solidFill>
                  <a:schemeClr val="accent6"/>
                </a:solidFill>
                <a:cs typeface="Courier New" panose="02070309020205020404" pitchFamily="49" charset="0"/>
              </a:rPr>
              <a:t>Main</a:t>
            </a:r>
          </a:p>
          <a:p>
            <a:pPr lvl="1"/>
            <a:r>
              <a:rPr lang="en-US" altLang="en-US" sz="2000" b="1" dirty="0">
                <a:solidFill>
                  <a:schemeClr val="accent3"/>
                </a:solidFill>
                <a:latin typeface="Consolas" panose="020B0609020204030204" pitchFamily="49" charset="0"/>
                <a:cs typeface="Courier New" panose="02070309020205020404" pitchFamily="49" charset="0"/>
              </a:rPr>
              <a:t>static void Main(string [] </a:t>
            </a:r>
            <a:r>
              <a:rPr lang="en-US" altLang="en-US" sz="2000" b="1" dirty="0" err="1">
                <a:solidFill>
                  <a:schemeClr val="accent3"/>
                </a:solidFill>
                <a:latin typeface="Consolas" panose="020B0609020204030204" pitchFamily="49" charset="0"/>
                <a:cs typeface="Courier New" panose="02070309020205020404" pitchFamily="49" charset="0"/>
              </a:rPr>
              <a:t>args</a:t>
            </a:r>
            <a:r>
              <a:rPr lang="en-US" altLang="en-US" sz="2000" b="1" dirty="0">
                <a:solidFill>
                  <a:schemeClr val="accent3"/>
                </a:solidFill>
                <a:latin typeface="Consolas" panose="020B0609020204030204" pitchFamily="49" charset="0"/>
                <a:cs typeface="Courier New" panose="02070309020205020404" pitchFamily="49" charset="0"/>
              </a:rPr>
              <a:t>)</a:t>
            </a:r>
          </a:p>
          <a:p>
            <a:pPr lvl="2"/>
            <a:r>
              <a:rPr lang="en-US" altLang="en-US" sz="1600" dirty="0">
                <a:latin typeface="+mn-lt"/>
                <a:cs typeface="Courier New" panose="02070309020205020404" pitchFamily="49" charset="0"/>
              </a:rPr>
              <a:t>When you start a console program, </a:t>
            </a:r>
            <a:r>
              <a:rPr lang="en-US" altLang="en-US" sz="1600" dirty="0" err="1">
                <a:latin typeface="+mn-lt"/>
                <a:cs typeface="Courier New" panose="02070309020205020404" pitchFamily="49" charset="0"/>
              </a:rPr>
              <a:t>.Net</a:t>
            </a:r>
            <a:r>
              <a:rPr lang="en-US" altLang="en-US" sz="1600" dirty="0">
                <a:latin typeface="+mn-lt"/>
                <a:cs typeface="Courier New" panose="02070309020205020404" pitchFamily="49" charset="0"/>
              </a:rPr>
              <a:t> Core looks for a block of instructions named </a:t>
            </a:r>
            <a:r>
              <a:rPr lang="en-US" altLang="en-US" sz="1600" b="1" dirty="0">
                <a:solidFill>
                  <a:schemeClr val="accent3"/>
                </a:solidFill>
                <a:latin typeface="+mn-lt"/>
                <a:cs typeface="Courier New" panose="02070309020205020404" pitchFamily="49" charset="0"/>
              </a:rPr>
              <a:t>Main</a:t>
            </a:r>
          </a:p>
          <a:p>
            <a:pPr lvl="2"/>
            <a:r>
              <a:rPr lang="en-US" altLang="en-US" sz="1600" dirty="0">
                <a:latin typeface="+mn-lt"/>
                <a:cs typeface="Courier New" panose="02070309020205020404" pitchFamily="49" charset="0"/>
              </a:rPr>
              <a:t>The instructions in </a:t>
            </a:r>
            <a:r>
              <a:rPr lang="en-US" altLang="en-US" sz="1600" b="1" dirty="0">
                <a:solidFill>
                  <a:schemeClr val="accent3"/>
                </a:solidFill>
                <a:latin typeface="+mn-lt"/>
                <a:cs typeface="Courier New" panose="02070309020205020404" pitchFamily="49" charset="0"/>
              </a:rPr>
              <a:t>Main</a:t>
            </a:r>
            <a:r>
              <a:rPr lang="en-US" altLang="en-US" sz="1600" dirty="0">
                <a:latin typeface="+mn-lt"/>
                <a:cs typeface="Courier New" panose="02070309020205020404" pitchFamily="49" charset="0"/>
              </a:rPr>
              <a:t> automatically begin executing</a:t>
            </a:r>
          </a:p>
          <a:p>
            <a:pPr>
              <a:lnSpc>
                <a:spcPct val="120000"/>
              </a:lnSpc>
            </a:pPr>
            <a:r>
              <a:rPr lang="en-US" altLang="en-US" sz="2400" dirty="0">
                <a:solidFill>
                  <a:schemeClr val="accent6"/>
                </a:solidFill>
                <a:cs typeface="Courier New" panose="02070309020205020404" pitchFamily="49" charset="0"/>
              </a:rPr>
              <a:t>Main</a:t>
            </a:r>
            <a:r>
              <a:rPr lang="en-US" altLang="en-US" sz="2400" dirty="0">
                <a:cs typeface="Courier New" panose="02070309020205020404" pitchFamily="49" charset="0"/>
              </a:rPr>
              <a:t> resides inside another set of curly braces</a:t>
            </a:r>
          </a:p>
          <a:p>
            <a:pPr lvl="1">
              <a:lnSpc>
                <a:spcPct val="120000"/>
              </a:lnSpc>
            </a:pPr>
            <a:r>
              <a:rPr lang="en-US" altLang="en-US" sz="2000" dirty="0">
                <a:latin typeface="+mn-lt"/>
                <a:cs typeface="Courier New" panose="02070309020205020404" pitchFamily="49" charset="0"/>
              </a:rPr>
              <a:t>It’s a class called </a:t>
            </a:r>
            <a:r>
              <a:rPr lang="en-US" altLang="en-US" sz="2000" dirty="0">
                <a:solidFill>
                  <a:schemeClr val="accent6"/>
                </a:solidFill>
                <a:latin typeface="+mn-lt"/>
                <a:cs typeface="Courier New" panose="02070309020205020404" pitchFamily="49" charset="0"/>
              </a:rPr>
              <a:t>Program</a:t>
            </a:r>
          </a:p>
          <a:p>
            <a:pPr lvl="1">
              <a:lnSpc>
                <a:spcPct val="120000"/>
              </a:lnSpc>
            </a:pPr>
            <a:r>
              <a:rPr lang="en-US" altLang="en-US" sz="2000" dirty="0">
                <a:latin typeface="+mn-lt"/>
                <a:cs typeface="Courier New" panose="02070309020205020404" pitchFamily="49" charset="0"/>
              </a:rPr>
              <a:t>A class is a container of all code in your program (oversimplification)</a:t>
            </a:r>
            <a:endParaRPr lang="en-US" altLang="en-US" sz="2000" dirty="0">
              <a:latin typeface="Courier New" panose="02070309020205020404" pitchFamily="49" charset="0"/>
              <a:cs typeface="Courier New" panose="02070309020205020404" pitchFamily="49" charset="0"/>
            </a:endParaRPr>
          </a:p>
          <a:p>
            <a:pPr>
              <a:lnSpc>
                <a:spcPct val="120000"/>
              </a:lnSpc>
            </a:pPr>
            <a:r>
              <a:rPr lang="en-US" altLang="en-US" sz="2400" dirty="0"/>
              <a:t>Curly brackets and parentheses always come in pairs </a:t>
            </a:r>
          </a:p>
          <a:p>
            <a:pPr lvl="1">
              <a:lnSpc>
                <a:spcPct val="120000"/>
              </a:lnSpc>
            </a:pPr>
            <a:r>
              <a:rPr lang="en-US" altLang="en-US" sz="2000" dirty="0"/>
              <a:t>These mark the start and end of something</a:t>
            </a:r>
          </a:p>
        </p:txBody>
      </p:sp>
    </p:spTree>
    <p:extLst>
      <p:ext uri="{BB962C8B-B14F-4D97-AF65-F5344CB8AC3E}">
        <p14:creationId xmlns:p14="http://schemas.microsoft.com/office/powerpoint/2010/main" val="31602507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dirty="0"/>
              <a:t>Fundamental Language Elements</a:t>
            </a:r>
          </a:p>
        </p:txBody>
      </p:sp>
      <p:sp>
        <p:nvSpPr>
          <p:cNvPr id="72707" name="Rectangle 3" descr="Rectangle: Click to edit Master text styles&#10;Second level&#10;Third level&#10;Fourth level&#10;Fifth level"/>
          <p:cNvSpPr>
            <a:spLocks noGrp="1" noChangeArrowheads="1"/>
          </p:cNvSpPr>
          <p:nvPr>
            <p:ph idx="1"/>
          </p:nvPr>
        </p:nvSpPr>
        <p:spPr/>
        <p:txBody>
          <a:bodyPr/>
          <a:lstStyle/>
          <a:p>
            <a:r>
              <a:rPr lang="en-GB" altLang="en-US" dirty="0">
                <a:solidFill>
                  <a:schemeClr val="accent4"/>
                </a:solidFill>
              </a:rPr>
              <a:t>Curly Brackets - always in pairs!  </a:t>
            </a:r>
            <a:r>
              <a:rPr lang="en-GB" altLang="en-US" dirty="0">
                <a:solidFill>
                  <a:schemeClr val="accent5"/>
                </a:solidFill>
              </a:rPr>
              <a:t>Parenthesis, too!</a:t>
            </a:r>
          </a:p>
        </p:txBody>
      </p:sp>
      <p:sp>
        <p:nvSpPr>
          <p:cNvPr id="72708" name="Text Box 4"/>
          <p:cNvSpPr txBox="1">
            <a:spLocks noChangeArrowheads="1"/>
          </p:cNvSpPr>
          <p:nvPr/>
        </p:nvSpPr>
        <p:spPr bwMode="auto">
          <a:xfrm>
            <a:off x="2245636" y="2557747"/>
            <a:ext cx="6365845" cy="3477875"/>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dirty="0">
                <a:solidFill>
                  <a:schemeClr val="accent3"/>
                </a:solidFill>
                <a:latin typeface="Consolas" panose="020B0609020204030204" pitchFamily="49" charset="0"/>
              </a:rPr>
              <a:t>namespace </a:t>
            </a:r>
            <a:r>
              <a:rPr lang="en-US" altLang="en-US" sz="2000" b="1" dirty="0" err="1">
                <a:solidFill>
                  <a:schemeClr val="accent3"/>
                </a:solidFill>
                <a:latin typeface="Consolas" panose="020B0609020204030204" pitchFamily="49" charset="0"/>
              </a:rPr>
              <a:t>MyFirstProgram</a:t>
            </a:r>
            <a:endParaRPr lang="en-US" altLang="en-US" sz="2000" b="1" dirty="0">
              <a:solidFill>
                <a:schemeClr val="accent3"/>
              </a:solidFill>
              <a:latin typeface="Consolas" panose="020B0609020204030204" pitchFamily="49" charset="0"/>
            </a:endParaRPr>
          </a:p>
          <a:p>
            <a:pPr eaLnBrk="0" hangingPunct="0"/>
            <a:r>
              <a:rPr lang="en-US" altLang="en-US" sz="2000" b="1" dirty="0">
                <a:solidFill>
                  <a:schemeClr val="accent3"/>
                </a:solidFill>
                <a:latin typeface="Consolas" panose="020B0609020204030204" pitchFamily="49" charset="0"/>
              </a:rPr>
              <a:t>{</a:t>
            </a:r>
          </a:p>
          <a:p>
            <a:pPr eaLnBrk="0" hangingPunct="0"/>
            <a:r>
              <a:rPr lang="en-US" altLang="en-US" sz="2000" b="1" dirty="0">
                <a:solidFill>
                  <a:schemeClr val="accent3"/>
                </a:solidFill>
                <a:latin typeface="Consolas" panose="020B0609020204030204" pitchFamily="49" charset="0"/>
              </a:rPr>
              <a:t>	class Program </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static void Main(string[] </a:t>
            </a:r>
            <a:r>
              <a:rPr lang="en-US" altLang="en-US" sz="2000" b="1" dirty="0" err="1">
                <a:solidFill>
                  <a:schemeClr val="accent3"/>
                </a:solidFill>
                <a:latin typeface="Consolas" panose="020B0609020204030204" pitchFamily="49" charset="0"/>
              </a:rPr>
              <a:t>args</a:t>
            </a:r>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a:t>
            </a:r>
            <a:r>
              <a:rPr lang="en-US" altLang="en-US" sz="2000" b="1" dirty="0" err="1">
                <a:solidFill>
                  <a:schemeClr val="accent3"/>
                </a:solidFill>
                <a:latin typeface="Consolas" panose="020B0609020204030204" pitchFamily="49" charset="0"/>
              </a:rPr>
              <a:t>Console.WriteLine</a:t>
            </a:r>
            <a:r>
              <a:rPr lang="en-US" altLang="en-US" sz="2000" b="1" dirty="0">
                <a:solidFill>
                  <a:schemeClr val="accent3"/>
                </a:solidFill>
                <a:latin typeface="Consolas" panose="020B0609020204030204" pitchFamily="49" charset="0"/>
              </a:rPr>
              <a:t>(“Hello World!”);</a:t>
            </a:r>
            <a:br>
              <a:rPr lang="en-US" altLang="en-US" sz="2000" b="1" dirty="0">
                <a:solidFill>
                  <a:schemeClr val="accent3"/>
                </a:solidFill>
                <a:latin typeface="Consolas" panose="020B0609020204030204" pitchFamily="49" charset="0"/>
              </a:rPr>
            </a:br>
            <a:r>
              <a:rPr lang="en-US" altLang="en-US" sz="2000" b="1" dirty="0">
                <a:solidFill>
                  <a:schemeClr val="accent3"/>
                </a:solidFill>
                <a:latin typeface="Consolas" panose="020B0609020204030204" pitchFamily="49" charset="0"/>
              </a:rPr>
              <a:t>			</a:t>
            </a:r>
            <a:r>
              <a:rPr lang="en-US" altLang="en-US" sz="2000" b="1" dirty="0" err="1">
                <a:solidFill>
                  <a:schemeClr val="accent3"/>
                </a:solidFill>
                <a:latin typeface="Consolas" panose="020B0609020204030204" pitchFamily="49" charset="0"/>
              </a:rPr>
              <a:t>Console.ReadLine</a:t>
            </a:r>
            <a:r>
              <a:rPr lang="en-US" altLang="en-US" sz="2000" b="1" dirty="0">
                <a:solidFill>
                  <a:schemeClr val="accent3"/>
                </a:solidFill>
                <a:latin typeface="Consolas" panose="020B0609020204030204" pitchFamily="49" charset="0"/>
              </a:rPr>
              <a:t>();</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a:t>
            </a:r>
            <a:endParaRPr lang="en-US" altLang="en-US" dirty="0">
              <a:solidFill>
                <a:schemeClr val="accent3"/>
              </a:solidFill>
              <a:latin typeface="Consolas" panose="020B0609020204030204" pitchFamily="49" charset="0"/>
            </a:endParaRPr>
          </a:p>
        </p:txBody>
      </p:sp>
      <p:sp>
        <p:nvSpPr>
          <p:cNvPr id="2" name="Left Bracket 1"/>
          <p:cNvSpPr/>
          <p:nvPr/>
        </p:nvSpPr>
        <p:spPr>
          <a:xfrm>
            <a:off x="2227593" y="3044335"/>
            <a:ext cx="68511" cy="2776756"/>
          </a:xfrm>
          <a:prstGeom prst="leftBracket">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9" name="Left Bracket 8"/>
          <p:cNvSpPr/>
          <p:nvPr/>
        </p:nvSpPr>
        <p:spPr>
          <a:xfrm>
            <a:off x="2707163" y="3673510"/>
            <a:ext cx="45719" cy="1852980"/>
          </a:xfrm>
          <a:prstGeom prst="leftBracket">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0" name="Left Bracket 9"/>
          <p:cNvSpPr/>
          <p:nvPr/>
        </p:nvSpPr>
        <p:spPr>
          <a:xfrm>
            <a:off x="3158100" y="4281296"/>
            <a:ext cx="45719" cy="919010"/>
          </a:xfrm>
          <a:prstGeom prst="leftBracket">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3" name="Left Bracket 2"/>
          <p:cNvSpPr/>
          <p:nvPr/>
        </p:nvSpPr>
        <p:spPr>
          <a:xfrm rot="5400000">
            <a:off x="6023861" y="2723445"/>
            <a:ext cx="96111" cy="2057689"/>
          </a:xfrm>
          <a:prstGeom prst="leftBracket">
            <a:avLst/>
          </a:prstGeom>
          <a:ln w="28575">
            <a:solidFill>
              <a:schemeClr val="accent5"/>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2" name="Left Bracket 11"/>
          <p:cNvSpPr/>
          <p:nvPr/>
        </p:nvSpPr>
        <p:spPr>
          <a:xfrm rot="5400000">
            <a:off x="7156799" y="3278741"/>
            <a:ext cx="96110" cy="2217709"/>
          </a:xfrm>
          <a:prstGeom prst="leftBracket">
            <a:avLst/>
          </a:prstGeom>
          <a:ln w="28575">
            <a:solidFill>
              <a:schemeClr val="accent5"/>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3" name="Left Bracket 12"/>
          <p:cNvSpPr/>
          <p:nvPr/>
        </p:nvSpPr>
        <p:spPr>
          <a:xfrm rot="16200000">
            <a:off x="6023657" y="5053787"/>
            <a:ext cx="119507" cy="173532"/>
          </a:xfrm>
          <a:prstGeom prst="leftBracket">
            <a:avLst/>
          </a:prstGeom>
          <a:ln w="28575">
            <a:solidFill>
              <a:schemeClr val="accent5"/>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0918414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Comments</a:t>
            </a:r>
          </a:p>
        </p:txBody>
      </p:sp>
      <p:sp>
        <p:nvSpPr>
          <p:cNvPr id="75779" name="Rectangle 3" descr="Rectangle: Click to edit Master text styles&#10;Second level&#10;Third level&#10;Fourth level&#10;Fifth level"/>
          <p:cNvSpPr>
            <a:spLocks noGrp="1" noChangeArrowheads="1"/>
          </p:cNvSpPr>
          <p:nvPr>
            <p:ph idx="1"/>
          </p:nvPr>
        </p:nvSpPr>
        <p:spPr/>
        <p:txBody>
          <a:bodyPr/>
          <a:lstStyle/>
          <a:p>
            <a:r>
              <a:rPr lang="en-US" altLang="en-US" dirty="0"/>
              <a:t>Entirely for human readers; </a:t>
            </a:r>
            <a:br>
              <a:rPr lang="en-US" altLang="en-US" dirty="0"/>
            </a:br>
            <a:r>
              <a:rPr lang="en-US" altLang="en-US" dirty="0"/>
              <a:t>ignored by the compiler.</a:t>
            </a:r>
          </a:p>
          <a:p>
            <a:r>
              <a:rPr lang="en-US" altLang="en-US" dirty="0"/>
              <a:t>Two ways to comment in C#.</a:t>
            </a:r>
          </a:p>
          <a:p>
            <a:pPr lvl="1"/>
            <a:r>
              <a:rPr lang="en-US" altLang="en-US" b="1" dirty="0">
                <a:solidFill>
                  <a:schemeClr val="accent3"/>
                </a:solidFill>
                <a:latin typeface="Consolas" panose="020B0609020204030204" pitchFamily="49" charset="0"/>
              </a:rPr>
              <a:t>// A single line (inline) comment.</a:t>
            </a:r>
          </a:p>
          <a:p>
            <a:pPr lvl="1"/>
            <a:r>
              <a:rPr lang="en-US" altLang="en-US" b="1" dirty="0">
                <a:solidFill>
                  <a:schemeClr val="accent3"/>
                </a:solidFill>
                <a:latin typeface="Consolas" panose="020B0609020204030204" pitchFamily="49" charset="0"/>
              </a:rPr>
              <a:t>/* The text of a multi-line comment </a:t>
            </a:r>
            <a:br>
              <a:rPr lang="en-US" altLang="en-US" b="1" dirty="0">
                <a:solidFill>
                  <a:schemeClr val="accent3"/>
                </a:solidFill>
                <a:latin typeface="Consolas" panose="020B0609020204030204" pitchFamily="49" charset="0"/>
              </a:rPr>
            </a:br>
            <a:r>
              <a:rPr lang="en-US" altLang="en-US" b="1" dirty="0">
                <a:solidFill>
                  <a:schemeClr val="accent3"/>
                </a:solidFill>
                <a:latin typeface="Consolas" panose="020B0609020204030204" pitchFamily="49" charset="0"/>
              </a:rPr>
              <a:t>may be spread over several lines. */</a:t>
            </a:r>
          </a:p>
          <a:p>
            <a:r>
              <a:rPr lang="en-US" altLang="en-US" dirty="0"/>
              <a:t>Read Chapter 4 in </a:t>
            </a:r>
            <a:r>
              <a:rPr lang="en-US" altLang="en-US" i="1" dirty="0"/>
              <a:t>The C# Player’s Guide </a:t>
            </a:r>
            <a:r>
              <a:rPr lang="en-US" altLang="en-US" dirty="0"/>
              <a:t>for</a:t>
            </a:r>
            <a:br>
              <a:rPr lang="en-US" altLang="en-US" dirty="0"/>
            </a:br>
            <a:r>
              <a:rPr lang="en-US" altLang="en-US" dirty="0"/>
              <a:t>more information about comments</a:t>
            </a:r>
          </a:p>
        </p:txBody>
      </p:sp>
      <p:pic>
        <p:nvPicPr>
          <p:cNvPr id="2" name="Picture 1"/>
          <p:cNvPicPr>
            <a:picLocks noChangeAspect="1"/>
          </p:cNvPicPr>
          <p:nvPr/>
        </p:nvPicPr>
        <p:blipFill>
          <a:blip r:embed="rId2"/>
          <a:stretch>
            <a:fillRect/>
          </a:stretch>
        </p:blipFill>
        <p:spPr>
          <a:xfrm>
            <a:off x="6774180" y="1929510"/>
            <a:ext cx="4381500" cy="1143000"/>
          </a:xfrm>
          <a:prstGeom prst="rect">
            <a:avLst/>
          </a:prstGeom>
        </p:spPr>
      </p:pic>
      <p:sp>
        <p:nvSpPr>
          <p:cNvPr id="3" name="TextBox 2"/>
          <p:cNvSpPr txBox="1"/>
          <p:nvPr/>
        </p:nvSpPr>
        <p:spPr>
          <a:xfrm>
            <a:off x="7072136" y="3080156"/>
            <a:ext cx="3785588" cy="646331"/>
          </a:xfrm>
          <a:prstGeom prst="rect">
            <a:avLst/>
          </a:prstGeom>
          <a:noFill/>
        </p:spPr>
        <p:txBody>
          <a:bodyPr wrap="none" rtlCol="0">
            <a:spAutoFit/>
          </a:bodyPr>
          <a:lstStyle/>
          <a:p>
            <a:pPr algn="ctr"/>
            <a:r>
              <a:rPr lang="en-US" dirty="0">
                <a:solidFill>
                  <a:schemeClr val="accent5"/>
                </a:solidFill>
              </a:rPr>
              <a:t>You might see multi-line comments</a:t>
            </a:r>
          </a:p>
          <a:p>
            <a:pPr algn="ctr"/>
            <a:r>
              <a:rPr lang="en-US" dirty="0">
                <a:solidFill>
                  <a:schemeClr val="accent5"/>
                </a:solidFill>
              </a:rPr>
              <a:t>formatted like this</a:t>
            </a:r>
          </a:p>
        </p:txBody>
      </p:sp>
    </p:spTree>
    <p:extLst>
      <p:ext uri="{BB962C8B-B14F-4D97-AF65-F5344CB8AC3E}">
        <p14:creationId xmlns:p14="http://schemas.microsoft.com/office/powerpoint/2010/main" val="166902236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Of Coding</a:t>
            </a:r>
          </a:p>
        </p:txBody>
      </p:sp>
      <p:sp>
        <p:nvSpPr>
          <p:cNvPr id="3" name="Content Placeholder 2"/>
          <p:cNvSpPr>
            <a:spLocks noGrp="1"/>
          </p:cNvSpPr>
          <p:nvPr>
            <p:ph idx="1"/>
          </p:nvPr>
        </p:nvSpPr>
        <p:spPr/>
        <p:txBody>
          <a:bodyPr/>
          <a:lstStyle/>
          <a:p>
            <a:r>
              <a:rPr lang="en-US" dirty="0"/>
              <a:t>Half of learning code is the syntax of a programming language, in this case, C# </a:t>
            </a:r>
          </a:p>
          <a:p>
            <a:pPr lvl="1"/>
            <a:r>
              <a:rPr lang="en-US" dirty="0"/>
              <a:t>Syntax involves nouns, verbs, punctuations, etc.</a:t>
            </a:r>
          </a:p>
          <a:p>
            <a:r>
              <a:rPr lang="en-US" dirty="0"/>
              <a:t>The other half is learning about the pre-built functionality of programming</a:t>
            </a:r>
          </a:p>
          <a:p>
            <a:pPr lvl="1"/>
            <a:r>
              <a:rPr lang="en-US" dirty="0"/>
              <a:t>Such as Write() and </a:t>
            </a:r>
            <a:r>
              <a:rPr lang="en-US" dirty="0" err="1"/>
              <a:t>WriteLine</a:t>
            </a:r>
            <a:r>
              <a:rPr lang="en-US" dirty="0"/>
              <a:t>()</a:t>
            </a:r>
          </a:p>
          <a:p>
            <a:r>
              <a:rPr lang="en-US" dirty="0"/>
              <a:t>Pre-built functionality comes from the .NET Core</a:t>
            </a:r>
          </a:p>
          <a:p>
            <a:pPr lvl="1"/>
            <a:endParaRPr lang="en-US" dirty="0"/>
          </a:p>
        </p:txBody>
      </p:sp>
    </p:spTree>
    <p:extLst>
      <p:ext uri="{BB962C8B-B14F-4D97-AF65-F5344CB8AC3E}">
        <p14:creationId xmlns:p14="http://schemas.microsoft.com/office/powerpoint/2010/main" val="12088226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a:t>
            </a:r>
          </a:p>
        </p:txBody>
      </p:sp>
      <p:sp>
        <p:nvSpPr>
          <p:cNvPr id="3" name="Content Placeholder 2"/>
          <p:cNvSpPr>
            <a:spLocks noGrp="1"/>
          </p:cNvSpPr>
          <p:nvPr>
            <p:ph idx="1"/>
          </p:nvPr>
        </p:nvSpPr>
        <p:spPr/>
        <p:txBody>
          <a:bodyPr/>
          <a:lstStyle/>
          <a:p>
            <a:r>
              <a:rPr lang="en-US" dirty="0" err="1"/>
              <a:t>.Net</a:t>
            </a:r>
            <a:r>
              <a:rPr lang="en-US" dirty="0"/>
              <a:t> Core is (in a word): HUGE</a:t>
            </a:r>
          </a:p>
          <a:p>
            <a:r>
              <a:rPr lang="en-US" dirty="0"/>
              <a:t>Class Library</a:t>
            </a:r>
          </a:p>
          <a:p>
            <a:pPr lvl="1"/>
            <a:r>
              <a:rPr lang="en-US" dirty="0"/>
              <a:t>Created by Microsoft</a:t>
            </a:r>
          </a:p>
          <a:p>
            <a:pPr lvl="1"/>
            <a:r>
              <a:rPr lang="en-US" dirty="0"/>
              <a:t>Many of these take care of difficult tasks</a:t>
            </a:r>
          </a:p>
          <a:p>
            <a:pPr lvl="2"/>
            <a:r>
              <a:rPr lang="en-US" dirty="0"/>
              <a:t>Why?  So we don’t have to tackle these difficult tasks</a:t>
            </a:r>
          </a:p>
          <a:p>
            <a:pPr lvl="1"/>
            <a:r>
              <a:rPr lang="en-US" dirty="0"/>
              <a:t>Examples:  Working with Strings, Math, </a:t>
            </a:r>
            <a:r>
              <a:rPr lang="en-US" dirty="0" err="1"/>
              <a:t>DateTime</a:t>
            </a:r>
            <a:r>
              <a:rPr lang="en-US" dirty="0"/>
              <a:t>, transmitting data across a </a:t>
            </a:r>
            <a:br>
              <a:rPr lang="en-US" dirty="0"/>
            </a:br>
            <a:r>
              <a:rPr lang="en-US" dirty="0"/>
              <a:t>network, etc.</a:t>
            </a:r>
          </a:p>
          <a:p>
            <a:pPr lvl="2"/>
            <a:r>
              <a:rPr lang="en-US" dirty="0"/>
              <a:t>You’ll learn more about these later</a:t>
            </a:r>
          </a:p>
          <a:p>
            <a:r>
              <a:rPr lang="en-US" dirty="0"/>
              <a:t>You’ll learn about various class libraries in </a:t>
            </a:r>
            <a:r>
              <a:rPr lang="en-US" dirty="0" err="1"/>
              <a:t>.Net</a:t>
            </a:r>
            <a:r>
              <a:rPr lang="en-US" dirty="0"/>
              <a:t> Core throughout this course</a:t>
            </a:r>
          </a:p>
          <a:p>
            <a:pPr lvl="1"/>
            <a:endParaRPr lang="en-US" dirty="0"/>
          </a:p>
          <a:p>
            <a:endParaRPr lang="en-US" dirty="0"/>
          </a:p>
        </p:txBody>
      </p:sp>
    </p:spTree>
    <p:extLst>
      <p:ext uri="{BB962C8B-B14F-4D97-AF65-F5344CB8AC3E}">
        <p14:creationId xmlns:p14="http://schemas.microsoft.com/office/powerpoint/2010/main" val="302646867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Core – The CLR</a:t>
            </a:r>
          </a:p>
        </p:txBody>
      </p:sp>
      <p:sp>
        <p:nvSpPr>
          <p:cNvPr id="3" name="Content Placeholder 2"/>
          <p:cNvSpPr>
            <a:spLocks noGrp="1"/>
          </p:cNvSpPr>
          <p:nvPr>
            <p:ph idx="1"/>
          </p:nvPr>
        </p:nvSpPr>
        <p:spPr/>
        <p:txBody>
          <a:bodyPr/>
          <a:lstStyle/>
          <a:p>
            <a:pPr>
              <a:lnSpc>
                <a:spcPct val="100000"/>
              </a:lnSpc>
            </a:pPr>
            <a:r>
              <a:rPr lang="en-US" dirty="0">
                <a:solidFill>
                  <a:schemeClr val="accent6"/>
                </a:solidFill>
              </a:rPr>
              <a:t>CLR</a:t>
            </a:r>
            <a:r>
              <a:rPr lang="en-US" dirty="0"/>
              <a:t> is an acronym for the </a:t>
            </a:r>
            <a:r>
              <a:rPr lang="en-US" dirty="0">
                <a:solidFill>
                  <a:schemeClr val="accent6"/>
                </a:solidFill>
              </a:rPr>
              <a:t>Common Language Runtime </a:t>
            </a:r>
          </a:p>
          <a:p>
            <a:pPr>
              <a:lnSpc>
                <a:spcPct val="100000"/>
              </a:lnSpc>
            </a:pPr>
            <a:r>
              <a:rPr lang="en-US" dirty="0"/>
              <a:t>Your application runs inside the CLR</a:t>
            </a:r>
          </a:p>
          <a:p>
            <a:pPr lvl="1">
              <a:lnSpc>
                <a:spcPct val="100000"/>
              </a:lnSpc>
            </a:pPr>
            <a:r>
              <a:rPr lang="en-US" dirty="0"/>
              <a:t>CLR takes care of the low-level details you don’t need to worry about</a:t>
            </a:r>
          </a:p>
          <a:p>
            <a:pPr lvl="2">
              <a:lnSpc>
                <a:spcPct val="100000"/>
              </a:lnSpc>
            </a:pPr>
            <a:r>
              <a:rPr lang="en-US" dirty="0"/>
              <a:t>Operating Systems, hardware, etc.</a:t>
            </a:r>
          </a:p>
          <a:p>
            <a:pPr lvl="1">
              <a:lnSpc>
                <a:spcPct val="100000"/>
              </a:lnSpc>
            </a:pPr>
            <a:r>
              <a:rPr lang="en-US" dirty="0"/>
              <a:t>Focus on building the car (doors, windows, etc.) and don’t worry about the engine</a:t>
            </a:r>
          </a:p>
          <a:p>
            <a:pPr lvl="1">
              <a:lnSpc>
                <a:spcPct val="100000"/>
              </a:lnSpc>
            </a:pPr>
            <a:r>
              <a:rPr lang="en-US" dirty="0"/>
              <a:t>Provides a special protection layer for end users</a:t>
            </a:r>
          </a:p>
          <a:p>
            <a:pPr lvl="1"/>
            <a:endParaRPr lang="en-US" dirty="0"/>
          </a:p>
          <a:p>
            <a:endParaRPr lang="en-US" dirty="0"/>
          </a:p>
        </p:txBody>
      </p:sp>
    </p:spTree>
    <p:extLst>
      <p:ext uri="{BB962C8B-B14F-4D97-AF65-F5344CB8AC3E}">
        <p14:creationId xmlns:p14="http://schemas.microsoft.com/office/powerpoint/2010/main" val="357471824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“Variable”</a:t>
            </a:r>
          </a:p>
        </p:txBody>
      </p:sp>
      <p:sp>
        <p:nvSpPr>
          <p:cNvPr id="3" name="Content Placeholder 2"/>
          <p:cNvSpPr>
            <a:spLocks noGrp="1"/>
          </p:cNvSpPr>
          <p:nvPr>
            <p:ph idx="1"/>
          </p:nvPr>
        </p:nvSpPr>
        <p:spPr/>
        <p:txBody>
          <a:bodyPr>
            <a:normAutofit lnSpcReduction="10000"/>
          </a:bodyPr>
          <a:lstStyle/>
          <a:p>
            <a:r>
              <a:rPr lang="en-US" dirty="0"/>
              <a:t>Definition from Oxford Dictionaries:</a:t>
            </a:r>
          </a:p>
          <a:p>
            <a:r>
              <a:rPr lang="en-US" u="sng" dirty="0"/>
              <a:t>Adjective</a:t>
            </a:r>
          </a:p>
          <a:p>
            <a:pPr lvl="2"/>
            <a:r>
              <a:rPr lang="en-US" dirty="0"/>
              <a:t>not consistent or having a fixed pattern; liable to change</a:t>
            </a:r>
          </a:p>
          <a:p>
            <a:pPr lvl="2"/>
            <a:r>
              <a:rPr lang="en-US" dirty="0"/>
              <a:t>able to be changed or adapted</a:t>
            </a:r>
          </a:p>
          <a:p>
            <a:r>
              <a:rPr lang="en-US" u="sng" dirty="0"/>
              <a:t>Noun</a:t>
            </a:r>
          </a:p>
          <a:p>
            <a:pPr lvl="2"/>
            <a:r>
              <a:rPr lang="en-US" dirty="0"/>
              <a:t>an element, feature, or factor that is liable to vary or change</a:t>
            </a:r>
          </a:p>
          <a:p>
            <a:r>
              <a:rPr lang="en-US" dirty="0"/>
              <a:t>Note the word that appears in every definition: </a:t>
            </a:r>
            <a:r>
              <a:rPr lang="en-US" b="1" dirty="0">
                <a:solidFill>
                  <a:schemeClr val="accent5"/>
                </a:solidFill>
              </a:rPr>
              <a:t>change</a:t>
            </a:r>
          </a:p>
          <a:p>
            <a:r>
              <a:rPr lang="en-US" dirty="0"/>
              <a:t>In programming, a variable is a place in memory to store information</a:t>
            </a:r>
          </a:p>
          <a:p>
            <a:pPr marL="569913" lvl="1" indent="-182563"/>
            <a:r>
              <a:rPr lang="en-US" dirty="0"/>
              <a:t>Think of it as a bucket or box to put something in</a:t>
            </a:r>
          </a:p>
          <a:p>
            <a:pPr marL="569913" lvl="1" indent="-182563"/>
            <a:r>
              <a:rPr lang="en-US" dirty="0"/>
              <a:t>When the program runs, what’s “in the bucket” may change or stay the same</a:t>
            </a:r>
          </a:p>
        </p:txBody>
      </p:sp>
      <p:pic>
        <p:nvPicPr>
          <p:cNvPr id="9" name="Picture 8" descr="Pail by pianoBrad - A pail, created for the &quot;summer2010&quot; clip ar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2590800"/>
            <a:ext cx="1744161" cy="1828800"/>
          </a:xfrm>
          <a:prstGeom prst="rect">
            <a:avLst/>
          </a:prstGeom>
        </p:spPr>
      </p:pic>
    </p:spTree>
    <p:extLst>
      <p:ext uri="{BB962C8B-B14F-4D97-AF65-F5344CB8AC3E}">
        <p14:creationId xmlns:p14="http://schemas.microsoft.com/office/powerpoint/2010/main" val="4189815632"/>
      </p:ext>
    </p:extLst>
  </p:cSld>
  <p:clrMapOvr>
    <a:masterClrMapping/>
  </p:clrMapOvr>
  <p:transition spd="slow">
    <p:push/>
  </p:transition>
</p:sld>
</file>

<file path=ppt/theme/theme1.xml><?xml version="1.0" encoding="utf-8"?>
<a:theme xmlns:a="http://schemas.openxmlformats.org/drawingml/2006/main" name="1_Retrospect">
  <a:themeElements>
    <a:clrScheme name="RIT Color Palette">
      <a:dk1>
        <a:srgbClr val="000000"/>
      </a:dk1>
      <a:lt1>
        <a:sysClr val="window" lastClr="FFFFFF"/>
      </a:lt1>
      <a:dk2>
        <a:srgbClr val="F76902"/>
      </a:dk2>
      <a:lt2>
        <a:srgbClr val="FFFFFF"/>
      </a:lt2>
      <a:accent1>
        <a:srgbClr val="D0D3D4"/>
      </a:accent1>
      <a:accent2>
        <a:srgbClr val="A2AAAD"/>
      </a:accent2>
      <a:accent3>
        <a:srgbClr val="84A900"/>
      </a:accent3>
      <a:accent4>
        <a:srgbClr val="009CBD"/>
      </a:accent4>
      <a:accent5>
        <a:srgbClr val="7D55C7"/>
      </a:accent5>
      <a:accent6>
        <a:srgbClr val="DA291C"/>
      </a:accent6>
      <a:hlink>
        <a:srgbClr val="7C878E"/>
      </a:hlink>
      <a:folHlink>
        <a:srgbClr val="A2A39A"/>
      </a:folHlink>
    </a:clrScheme>
    <a:fontScheme name="RIT Base Fonts">
      <a:majorFont>
        <a:latin typeface="Georgia"/>
        <a:ea typeface=""/>
        <a:cs typeface=""/>
      </a:majorFont>
      <a:minorFont>
        <a:latin typeface="Arial"/>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3A6747DF-D820-4F47-BEE0-5513841E907C}" vid="{0CDB9949-88F7-4D16-BD6B-FDD02044F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Owner xmlns="bb831299-8dae-4cf8-a232-e034ecf763a5">
      <UserInfo>
        <DisplayName/>
        <AccountId xsi:nil="true"/>
        <AccountType/>
      </UserInfo>
    </Owner>
    <CultureName xmlns="bb831299-8dae-4cf8-a232-e034ecf763a5" xsi:nil="true"/>
    <Is_Collaboration_Space_Locked xmlns="bb831299-8dae-4cf8-a232-e034ecf763a5" xsi:nil="true"/>
    <Has_Teacher_Only_SectionGroup xmlns="bb831299-8dae-4cf8-a232-e034ecf763a5" xsi:nil="true"/>
    <NotebookType xmlns="bb831299-8dae-4cf8-a232-e034ecf763a5" xsi:nil="true"/>
    <FolderType xmlns="bb831299-8dae-4cf8-a232-e034ecf763a5" xsi:nil="true"/>
    <DefaultSectionNames xmlns="bb831299-8dae-4cf8-a232-e034ecf763a5" xsi:nil="true"/>
    <Teachers xmlns="bb831299-8dae-4cf8-a232-e034ecf763a5">
      <UserInfo>
        <DisplayName/>
        <AccountId xsi:nil="true"/>
        <AccountType/>
      </UserInfo>
    </Teachers>
    <Invited_Teachers xmlns="bb831299-8dae-4cf8-a232-e034ecf763a5" xsi:nil="true"/>
    <Invited_Students xmlns="bb831299-8dae-4cf8-a232-e034ecf763a5" xsi:nil="true"/>
    <Templates xmlns="bb831299-8dae-4cf8-a232-e034ecf763a5" xsi:nil="true"/>
    <Self_Registration_Enabled xmlns="bb831299-8dae-4cf8-a232-e034ecf763a5" xsi:nil="true"/>
    <AppVersion xmlns="bb831299-8dae-4cf8-a232-e034ecf763a5" xsi:nil="true"/>
    <Students xmlns="bb831299-8dae-4cf8-a232-e034ecf763a5">
      <UserInfo>
        <DisplayName/>
        <AccountId xsi:nil="true"/>
        <AccountType/>
      </UserInfo>
    </Students>
    <Student_Groups xmlns="bb831299-8dae-4cf8-a232-e034ecf763a5">
      <UserInfo>
        <DisplayName/>
        <AccountId xsi:nil="true"/>
        <AccountType/>
      </UserInfo>
    </Student_Groups>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6110DEE59D87459B84D4EF09FA01CD" ma:contentTypeVersion="30" ma:contentTypeDescription="Create a new document." ma:contentTypeScope="" ma:versionID="2917d2bc13f320583350d1b6d14d0702">
  <xsd:schema xmlns:xsd="http://www.w3.org/2001/XMLSchema" xmlns:xs="http://www.w3.org/2001/XMLSchema" xmlns:p="http://schemas.microsoft.com/office/2006/metadata/properties" xmlns:ns1="http://schemas.microsoft.com/sharepoint/v3" xmlns:ns3="bb831299-8dae-4cf8-a232-e034ecf763a5" xmlns:ns4="1b93e6d0-838a-4504-8346-00d0eed39add" targetNamespace="http://schemas.microsoft.com/office/2006/metadata/properties" ma:root="true" ma:fieldsID="7702855d3762f501baaf8acf2ed09da7" ns1:_="" ns3:_="" ns4:_="">
    <xsd:import namespace="http://schemas.microsoft.com/sharepoint/v3"/>
    <xsd:import namespace="bb831299-8dae-4cf8-a232-e034ecf763a5"/>
    <xsd:import namespace="1b93e6d0-838a-4504-8346-00d0eed39add"/>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6" nillable="true" ma:displayName="Unified Compliance Policy Properties" ma:hidden="true" ma:internalName="_ip_UnifiedCompliancePolicyProperties">
      <xsd:simpleType>
        <xsd:restriction base="dms:Note"/>
      </xsd:simpleType>
    </xsd:element>
    <xsd:element name="_ip_UnifiedCompliancePolicyUIAction" ma:index="3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831299-8dae-4cf8-a232-e034ecf763a5"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hidden="true" ma:internalName="MediaServiceMetadata" ma:readOnly="true">
      <xsd:simpleType>
        <xsd:restriction base="dms:Note"/>
      </xsd:simpleType>
    </xsd:element>
    <xsd:element name="MediaServiceFastMetadata" ma:index="27" nillable="true" ma:displayName="MediaServiceFastMetadata" ma:hidden="true" ma:internalName="MediaServiceFastMetadata" ma:readOnly="true">
      <xsd:simpleType>
        <xsd:restriction base="dms:Note"/>
      </xsd:simpleType>
    </xsd:element>
    <xsd:element name="MediaServiceDateTaken" ma:index="28" nillable="true" ma:displayName="MediaServiceDateTaken" ma:hidden="true" ma:internalName="MediaServiceDateTaken" ma:readOnly="true">
      <xsd:simpleType>
        <xsd:restriction base="dms:Text"/>
      </xsd:simpleType>
    </xsd:element>
    <xsd:element name="MediaServiceAutoTags" ma:index="29" nillable="true" ma:displayName="MediaServiceAutoTags" ma:internalName="MediaServiceAutoTags" ma:readOnly="true">
      <xsd:simpleType>
        <xsd:restriction base="dms:Text"/>
      </xsd:simpleType>
    </xsd:element>
    <xsd:element name="MediaServiceLocation" ma:index="30" nillable="true" ma:displayName="MediaServiceLocation" ma:internalName="MediaServiceLocation" ma:readOnly="true">
      <xsd:simpleType>
        <xsd:restriction base="dms:Text"/>
      </xsd:simpleType>
    </xsd:element>
    <xsd:element name="MediaServiceOCR" ma:index="31" nillable="true" ma:displayName="MediaServiceOCR" ma:internalName="MediaServiceOCR" ma:readOnly="true">
      <xsd:simpleType>
        <xsd:restriction base="dms:Note">
          <xsd:maxLength value="255"/>
        </xsd:restriction>
      </xsd:simpleType>
    </xsd:element>
    <xsd:element name="MediaServiceEventHashCode" ma:index="32" nillable="true" ma:displayName="MediaServiceEventHashCode" ma:hidden="true" ma:internalName="MediaServiceEventHashCode"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AutoKeyPoints" ma:index="34" nillable="true" ma:displayName="MediaServiceAutoKeyPoints" ma:hidden="true" ma:internalName="MediaServiceAutoKeyPoints" ma:readOnly="true">
      <xsd:simpleType>
        <xsd:restriction base="dms:Note"/>
      </xsd:simpleType>
    </xsd:element>
    <xsd:element name="MediaServiceKeyPoints" ma:index="3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93e6d0-838a-4504-8346-00d0eed39add" elementFormDefault="qualified">
    <xsd:import namespace="http://schemas.microsoft.com/office/2006/documentManagement/types"/>
    <xsd:import namespace="http://schemas.microsoft.com/office/infopath/2007/PartnerControls"/>
    <xsd:element name="SharedWithUsers" ma:index="2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description="" ma:internalName="SharedWithDetails" ma:readOnly="true">
      <xsd:simpleType>
        <xsd:restriction base="dms:Note">
          <xsd:maxLength value="255"/>
        </xsd:restriction>
      </xsd:simpleType>
    </xsd:element>
    <xsd:element name="SharingHintHash" ma:index="2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07B21A-8028-4052-951D-0B3FD66EED15}">
  <ds:schemaRefs>
    <ds:schemaRef ds:uri="http://schemas.microsoft.com/sharepoint/v3/contenttype/forms"/>
  </ds:schemaRefs>
</ds:datastoreItem>
</file>

<file path=customXml/itemProps2.xml><?xml version="1.0" encoding="utf-8"?>
<ds:datastoreItem xmlns:ds="http://schemas.openxmlformats.org/officeDocument/2006/customXml" ds:itemID="{20162D00-FF37-43DE-8931-0D66E3D475F4}">
  <ds:schemaRefs>
    <ds:schemaRef ds:uri="http://purl.org/dc/dcmitype/"/>
    <ds:schemaRef ds:uri="http://schemas.microsoft.com/sharepoint/v3"/>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1b93e6d0-838a-4504-8346-00d0eed39add"/>
    <ds:schemaRef ds:uri="bb831299-8dae-4cf8-a232-e034ecf763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CC0634B-4819-48E4-BE5F-0736336DCE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b831299-8dae-4cf8-a232-e034ecf763a5"/>
    <ds:schemaRef ds:uri="1b93e6d0-838a-4504-8346-00d0eed39a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GitHub MAD Slide Master</Template>
  <TotalTime>4672</TotalTime>
  <Words>2543</Words>
  <Application>Microsoft Office PowerPoint</Application>
  <PresentationFormat>Widescreen</PresentationFormat>
  <Paragraphs>281</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Courier New</vt:lpstr>
      <vt:lpstr>Georgia</vt:lpstr>
      <vt:lpstr>Wingdings</vt:lpstr>
      <vt:lpstr>1_Retrospect</vt:lpstr>
      <vt:lpstr>Copyright and Usage</vt:lpstr>
      <vt:lpstr>Variables &amp; Statements</vt:lpstr>
      <vt:lpstr>A Few Things Before We Get Started</vt:lpstr>
      <vt:lpstr>Fundamental Language Elements</vt:lpstr>
      <vt:lpstr>Comments</vt:lpstr>
      <vt:lpstr>The World Of Coding</vt:lpstr>
      <vt:lpstr>.NET Core</vt:lpstr>
      <vt:lpstr>.Net Core – The CLR</vt:lpstr>
      <vt:lpstr>Definition Of “Variable”</vt:lpstr>
      <vt:lpstr>This is really important!</vt:lpstr>
      <vt:lpstr>Variables: Names</vt:lpstr>
      <vt:lpstr>Variables: Names – II </vt:lpstr>
      <vt:lpstr>Variables: Types</vt:lpstr>
      <vt:lpstr>Variables and Memory</vt:lpstr>
      <vt:lpstr>If you’re curious…</vt:lpstr>
      <vt:lpstr>How to Create (Declare) Variables</vt:lpstr>
      <vt:lpstr>How To Assign Values to Variables</vt:lpstr>
      <vt:lpstr>When = doesn’t mean =</vt:lpstr>
      <vt:lpstr>Code In Action</vt:lpstr>
      <vt:lpstr>Code In Action</vt:lpstr>
      <vt:lpstr>Code In Action</vt:lpstr>
      <vt:lpstr>Code In Action</vt:lpstr>
      <vt:lpstr>Declare and assign a value to a variable</vt:lpstr>
      <vt:lpstr>Retrieving a Value from a Variable</vt:lpstr>
      <vt:lpstr>Retrieving a Value from a Variable – II </vt:lpstr>
      <vt:lpstr>Int and String</vt:lpstr>
      <vt:lpstr>String examples</vt:lpstr>
      <vt:lpstr>String examples</vt:lpstr>
      <vt:lpstr>Coding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03 - Variables &amp; Statements</dc:title>
  <dc:creator>Mark Reynolds</dc:creator>
  <cp:keywords>NMAD-180, Unit03</cp:keywords>
  <cp:lastModifiedBy>Mark Reynolds</cp:lastModifiedBy>
  <cp:revision>3</cp:revision>
  <dcterms:created xsi:type="dcterms:W3CDTF">2021-06-09T17:23:42Z</dcterms:created>
  <dcterms:modified xsi:type="dcterms:W3CDTF">2021-06-17T21:41:47Z</dcterms:modified>
  <cp:category>NMAD-180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0x010100C86110DEE59D87459B84D4EF09FA01CD</vt:lpwstr>
  </property>
</Properties>
</file>