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56" r:id="rId3"/>
    <p:sldId id="270" r:id="rId4"/>
    <p:sldId id="263" r:id="rId5"/>
    <p:sldId id="262" r:id="rId6"/>
    <p:sldId id="258" r:id="rId7"/>
    <p:sldId id="259" r:id="rId8"/>
    <p:sldId id="260" r:id="rId9"/>
    <p:sldId id="261" r:id="rId10"/>
    <p:sldId id="264" r:id="rId11"/>
    <p:sldId id="265" r:id="rId12"/>
    <p:sldId id="267" r:id="rId13"/>
    <p:sldId id="266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 autoAdjust="0"/>
    <p:restoredTop sz="83095" autoAdjust="0"/>
  </p:normalViewPr>
  <p:slideViewPr>
    <p:cSldViewPr snapToGrid="0">
      <p:cViewPr varScale="1">
        <p:scale>
          <a:sx n="59" d="100"/>
          <a:sy n="5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33E1-9CCE-44E2-99D8-19BADD81ADCE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043AC-55B0-4D3B-B123-ABF4A5750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7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CA</a:t>
            </a:r>
            <a:r>
              <a:rPr lang="en-SG" baseline="0" dirty="0"/>
              <a:t> will be administered through </a:t>
            </a:r>
            <a:r>
              <a:rPr lang="en-SG" baseline="0" dirty="0" err="1"/>
              <a:t>Github</a:t>
            </a: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043AC-55B0-4D3B-B123-ABF4A57509B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9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https://developer.android.com/studio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043AC-55B0-4D3B-B123-ABF4A57509B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67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5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7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96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4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2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2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84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2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4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6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14/4/2022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8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A48845D0-D18C-4C5F-9973-5D4E3D9EF298}" type="datetimeFigureOut">
              <a:rPr lang="en-SG" smtClean="0"/>
              <a:pPr/>
              <a:t>14/4/2022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8F2BD11E-2642-4F91-B718-3B302AA4516B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88656"/>
            <a:ext cx="2082800" cy="69671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584890" y="6188656"/>
            <a:ext cx="80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SG" sz="1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SG" sz="1600" dirty="0">
                <a:solidFill>
                  <a:schemeClr val="bg2">
                    <a:lumMod val="75000"/>
                  </a:schemeClr>
                </a:solidFill>
              </a:rPr>
              <a:t>AY2022</a:t>
            </a:r>
          </a:p>
        </p:txBody>
      </p:sp>
      <p:sp>
        <p:nvSpPr>
          <p:cNvPr id="9" name="MSIPCMContentMarking" descr="{&quot;HashCode&quot;:-181896826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691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2Wo_QfQZ0lE&amp;list=PLAwxTw4SYaPnMwH5-FNkErnnq_aSy706S&amp;t=0s&amp;index=1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  <a:t>Mobile App Development</a:t>
            </a:r>
            <a:b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</a:br>
            <a: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  <a:t>(MAD)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04121" y="5934670"/>
            <a:ext cx="278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Teaching Team:</a:t>
            </a: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 Teo Wen Qiang, Wesley</a:t>
            </a: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 Low Kheng Hian, Ben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72B6E9-1309-4D35-98F9-A701D774A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egoe UI Light" panose="020B0502040204020203" pitchFamily="34" charset="0"/>
                <a:cs typeface="Segoe UI Light" panose="020B0502040204020203" pitchFamily="34" charset="0"/>
              </a:rPr>
              <a:t>IDE</a:t>
            </a:r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757362"/>
            <a:ext cx="1202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2464" y="3384468"/>
            <a:ext cx="2767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80929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48" y="2519602"/>
            <a:ext cx="10515600" cy="1325563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https://developer.android.com/studio/index.html</a:t>
            </a:r>
          </a:p>
        </p:txBody>
      </p:sp>
    </p:spTree>
    <p:extLst>
      <p:ext uri="{BB962C8B-B14F-4D97-AF65-F5344CB8AC3E}">
        <p14:creationId xmlns:p14="http://schemas.microsoft.com/office/powerpoint/2010/main" val="49106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yt3.ggpht.com/-slzOwsq8iv0/AAAAAAAAAAI/AAAAAAAAAAA/KMUFhY9BQXc/s288-mo-c-c0xffffffff-rj-k-no/photo.jpg">
            <a:hlinkClick r:id="rId2"/>
            <a:extLst>
              <a:ext uri="{FF2B5EF4-FFF2-40B4-BE49-F238E27FC236}">
                <a16:creationId xmlns:a16="http://schemas.microsoft.com/office/drawing/2014/main" id="{6055568A-192E-4EB0-BAAC-5239B748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649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736C0A-5397-4BC0-B6B7-A0C96AE9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4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5018" y="3384468"/>
            <a:ext cx="5422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Teaching &amp;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163145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48" y="2519602"/>
            <a:ext cx="10515600" cy="1723214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Experiential Learning</a:t>
            </a:r>
            <a:br>
              <a:rPr lang="en-SG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SG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SG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you able to </a:t>
            </a:r>
            <a:r>
              <a:rPr lang="en-SG" sz="4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apply</a:t>
            </a:r>
            <a:r>
              <a:rPr lang="en-SG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what you have learnt?</a:t>
            </a:r>
          </a:p>
        </p:txBody>
      </p:sp>
    </p:spTree>
    <p:extLst>
      <p:ext uri="{BB962C8B-B14F-4D97-AF65-F5344CB8AC3E}">
        <p14:creationId xmlns:p14="http://schemas.microsoft.com/office/powerpoint/2010/main" val="11128517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>
            <a:off x="475013" y="3313216"/>
            <a:ext cx="10949049" cy="950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0026" y="2575151"/>
            <a:ext cx="11230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Synopsis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5585" y="3769262"/>
            <a:ext cx="15424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Assessments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9557" y="2582840"/>
            <a:ext cx="11375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3880" y="3776951"/>
            <a:ext cx="5517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3580" y="2582840"/>
            <a:ext cx="1263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31519" y="3769262"/>
            <a:ext cx="24817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Experiential Learning</a:t>
            </a:r>
          </a:p>
        </p:txBody>
      </p:sp>
      <p:cxnSp>
        <p:nvCxnSpPr>
          <p:cNvPr id="12" name="Straight Connector 11"/>
          <p:cNvCxnSpPr>
            <a:stCxn id="5" idx="2"/>
          </p:cNvCxnSpPr>
          <p:nvPr/>
        </p:nvCxnSpPr>
        <p:spPr>
          <a:xfrm>
            <a:off x="1511558" y="2944483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8335" y="2991984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95195" y="2995643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96790" y="3360717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34688" y="3381106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272404" y="3381106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355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200" y="3384468"/>
            <a:ext cx="2395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Synopsis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0008095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19784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focus of this module is the </a:t>
            </a:r>
            <a:r>
              <a:rPr lang="en-US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and development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applications for mobile devices such as the smartphones and mobile devices. 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development of such applications is different from the traditional desktop programs. 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Due to the nature of these handheld devices, issues such as memory storage, sensors (geo-location, accelerometer, compass, multi-touch gestures &amp; etc.), user interface and data input methods require more </a:t>
            </a:r>
            <a:r>
              <a:rPr lang="en-US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careful consideration and planning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0398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2120" y="3384468"/>
            <a:ext cx="3408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Assessments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518148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b="1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0830" cy="435133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SG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</a:t>
            </a:r>
          </a:p>
          <a:p>
            <a:pPr marL="0" indent="0" algn="r">
              <a:buNone/>
            </a:pP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Assignment 1</a:t>
            </a: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Assignment 2</a:t>
            </a: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endParaRPr lang="en-SG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9029" y="1825625"/>
            <a:ext cx="5227827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30% (week 1 to 11)</a:t>
            </a:r>
          </a:p>
          <a:p>
            <a:pPr marL="0" indent="0">
              <a:buNone/>
            </a:pPr>
            <a:endParaRPr lang="en-SG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30% (week 2 to 8)</a:t>
            </a:r>
          </a:p>
          <a:p>
            <a:pPr marL="0" indent="0">
              <a:buNone/>
            </a:pPr>
            <a:endParaRPr lang="en-SG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SG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 (week 11 to 16)     </a:t>
            </a:r>
          </a:p>
        </p:txBody>
      </p:sp>
    </p:spTree>
    <p:extLst>
      <p:ext uri="{BB962C8B-B14F-4D97-AF65-F5344CB8AC3E}">
        <p14:creationId xmlns:p14="http://schemas.microsoft.com/office/powerpoint/2010/main" val="26855707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200" y="3384468"/>
            <a:ext cx="2358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5021330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0079" cy="4351338"/>
          </a:xfrm>
        </p:spPr>
        <p:txBody>
          <a:bodyPr/>
          <a:lstStyle/>
          <a:p>
            <a:r>
              <a:rPr lang="en-SG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Android Phone</a:t>
            </a:r>
          </a:p>
          <a:p>
            <a:endParaRPr lang="en-S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S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SG">
                <a:latin typeface="Segoe UI Light" panose="020B0502040204020203" pitchFamily="34" charset="0"/>
                <a:cs typeface="Segoe UI Light" panose="020B0502040204020203" pitchFamily="34" charset="0"/>
              </a:rPr>
              <a:t>Version 5.0 </a:t>
            </a:r>
            <a:r>
              <a:rPr lang="en-SG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above</a:t>
            </a:r>
          </a:p>
          <a:p>
            <a:endParaRPr lang="en-S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S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SG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on Windows or Mac</a:t>
            </a:r>
          </a:p>
          <a:p>
            <a:endParaRPr lang="en-S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S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Image result for lollipop android">
            <a:extLst>
              <a:ext uri="{FF2B5EF4-FFF2-40B4-BE49-F238E27FC236}">
                <a16:creationId xmlns:a16="http://schemas.microsoft.com/office/drawing/2014/main" id="{0E8D5D21-5BBE-4C71-A1ED-6B60BBD0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9155" r="33865" b="18639"/>
          <a:stretch/>
        </p:blipFill>
        <p:spPr bwMode="auto">
          <a:xfrm>
            <a:off x="6536409" y="2601458"/>
            <a:ext cx="1448980" cy="20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E8F91-A43F-44BC-8204-596CE1A1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24" y="3050983"/>
            <a:ext cx="1813704" cy="1632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C22C8-893A-4E24-A380-D66238545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93" y="2630288"/>
            <a:ext cx="1448980" cy="2022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97F91-1E12-4D95-9944-64A027067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9364" y="2687635"/>
            <a:ext cx="1467025" cy="19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930" y="3384468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62498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9AA416D5-DB8F-447C-93F7-0EA05CD191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203</Words>
  <Application>Microsoft Office PowerPoint</Application>
  <PresentationFormat>Widescreen</PresentationFormat>
  <Paragraphs>50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Segoe UI</vt:lpstr>
      <vt:lpstr>Segoe UI Light</vt:lpstr>
      <vt:lpstr>Office Theme</vt:lpstr>
      <vt:lpstr>Mobile App Development (MAD)</vt:lpstr>
      <vt:lpstr>PowerPoint Presentation</vt:lpstr>
      <vt:lpstr>PowerPoint Presentation</vt:lpstr>
      <vt:lpstr>Synopsis</vt:lpstr>
      <vt:lpstr>PowerPoint Presentation</vt:lpstr>
      <vt:lpstr>Assessment</vt:lpstr>
      <vt:lpstr>PowerPoint Presentation</vt:lpstr>
      <vt:lpstr>Platform</vt:lpstr>
      <vt:lpstr>PowerPoint Presentation</vt:lpstr>
      <vt:lpstr>IDE</vt:lpstr>
      <vt:lpstr>PowerPoint Presentation</vt:lpstr>
      <vt:lpstr>https://developer.android.com/studio/index.html</vt:lpstr>
      <vt:lpstr>Video</vt:lpstr>
      <vt:lpstr>PowerPoint Presentation</vt:lpstr>
      <vt:lpstr>Experiential Learning  Are you able to apply what you have learnt?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 (MAD)</dc:title>
  <dc:creator>Charles Keck</dc:creator>
  <cp:lastModifiedBy>Wesley WQ TEO (NP)</cp:lastModifiedBy>
  <cp:revision>46</cp:revision>
  <dcterms:created xsi:type="dcterms:W3CDTF">2017-03-23T08:46:01Z</dcterms:created>
  <dcterms:modified xsi:type="dcterms:W3CDTF">2022-04-14T07:13:43Z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https://ictstaff.npnet.np.edu.sg/modules/IT-FI/MAD/2020-04/02%20Weekly%20Activities/Week%201/Pending/01-1%20MAD%20Module%20Briefing.pptx</vt:lpwstr>
  </property>
  <property fmtid="{D5CDD505-2E9C-101B-9397-08002B2CF9AE}" pid="4" name="MSIP_Label_30286cb9-b49f-4646-87a5-340028348160_Enabled">
    <vt:lpwstr>true</vt:lpwstr>
  </property>
  <property fmtid="{D5CDD505-2E9C-101B-9397-08002B2CF9AE}" pid="5" name="MSIP_Label_30286cb9-b49f-4646-87a5-340028348160_SetDate">
    <vt:lpwstr>2022-04-14T07:13:43Z</vt:lpwstr>
  </property>
  <property fmtid="{D5CDD505-2E9C-101B-9397-08002B2CF9AE}" pid="6" name="MSIP_Label_30286cb9-b49f-4646-87a5-340028348160_Method">
    <vt:lpwstr>Standard</vt:lpwstr>
  </property>
  <property fmtid="{D5CDD505-2E9C-101B-9397-08002B2CF9AE}" pid="7" name="MSIP_Label_30286cb9-b49f-4646-87a5-340028348160_Name">
    <vt:lpwstr>30286cb9-b49f-4646-87a5-340028348160</vt:lpwstr>
  </property>
  <property fmtid="{D5CDD505-2E9C-101B-9397-08002B2CF9AE}" pid="8" name="MSIP_Label_30286cb9-b49f-4646-87a5-340028348160_SiteId">
    <vt:lpwstr>cba9e115-3016-4462-a1ab-a565cba0cdf1</vt:lpwstr>
  </property>
  <property fmtid="{D5CDD505-2E9C-101B-9397-08002B2CF9AE}" pid="9" name="MSIP_Label_30286cb9-b49f-4646-87a5-340028348160_ActionId">
    <vt:lpwstr>aed7e5a0-e3de-4ebd-a0cd-7ab7cd412366</vt:lpwstr>
  </property>
  <property fmtid="{D5CDD505-2E9C-101B-9397-08002B2CF9AE}" pid="10" name="MSIP_Label_30286cb9-b49f-4646-87a5-340028348160_ContentBits">
    <vt:lpwstr>1</vt:lpwstr>
  </property>
</Properties>
</file>