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83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3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8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7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1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1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5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B1A9-E0A8-4BD2-9600-5BD56B84EE63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1034-3218-4FA7-8818-3598E5477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1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бронирования</a:t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с</a:t>
            </a:r>
            <a:r>
              <a:rPr lang="ru-RU" dirty="0" smtClean="0"/>
              <a:t>айта отеля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Басалыга Николай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59688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Использованные технологии: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Flask, Flask WTF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err="1" smtClean="0"/>
              <a:t>SqliteStudio</a:t>
            </a:r>
            <a:endParaRPr lang="en-US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Flask-</a:t>
            </a:r>
            <a:r>
              <a:rPr lang="en-US" sz="3600" dirty="0" err="1" smtClean="0"/>
              <a:t>sqlalchemy</a:t>
            </a:r>
            <a:endParaRPr lang="en-US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dirty="0" err="1" smtClean="0"/>
              <a:t>Json</a:t>
            </a:r>
            <a:endParaRPr lang="en-US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Telegram bot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Rest </a:t>
            </a:r>
            <a:r>
              <a:rPr lang="en-US" sz="3600" dirty="0" err="1" smtClean="0"/>
              <a:t>api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2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6006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Бронирование номеров (гостем на сайте)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Редактирование и удаление броней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Система поиска броней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Администрирование наличия номеров, цен и броней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API </a:t>
            </a:r>
            <a:r>
              <a:rPr lang="ru-RU" dirty="0" smtClean="0"/>
              <a:t>для обмена информацией с АСУ отеля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Телеграм бот для информирования о наличии номеров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772816"/>
            <a:ext cx="4716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Интерфейс гостя: </a:t>
            </a:r>
          </a:p>
          <a:p>
            <a:pPr lvl="1"/>
            <a:r>
              <a:rPr lang="ru-RU" dirty="0" smtClean="0"/>
              <a:t>1.1. Выбор дат заезда и выезда</a:t>
            </a:r>
          </a:p>
          <a:p>
            <a:pPr lvl="1"/>
            <a:r>
              <a:rPr lang="ru-RU" dirty="0" smtClean="0"/>
              <a:t>1.2. Выбор количества номеров по типам</a:t>
            </a:r>
          </a:p>
          <a:p>
            <a:pPr lvl="1"/>
            <a:r>
              <a:rPr lang="ru-RU" dirty="0" smtClean="0"/>
              <a:t>1.3. Вход или регистрация</a:t>
            </a:r>
          </a:p>
          <a:p>
            <a:pPr lvl="1"/>
            <a:r>
              <a:rPr lang="ru-RU" dirty="0" smtClean="0"/>
              <a:t>1.4. Подтверждение бронирования</a:t>
            </a:r>
          </a:p>
          <a:p>
            <a:pPr lvl="1"/>
            <a:r>
              <a:rPr lang="ru-RU" dirty="0" smtClean="0"/>
              <a:t>1.5. Отмена бронирования по ссылке</a:t>
            </a:r>
          </a:p>
        </p:txBody>
      </p:sp>
    </p:spTree>
    <p:extLst>
      <p:ext uri="{BB962C8B-B14F-4D97-AF65-F5344CB8AC3E}">
        <p14:creationId xmlns:p14="http://schemas.microsoft.com/office/powerpoint/2010/main" val="26607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661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Интерфейс администратора: </a:t>
            </a:r>
          </a:p>
          <a:p>
            <a:pPr lvl="1"/>
            <a:r>
              <a:rPr lang="ru-RU" dirty="0"/>
              <a:t>2</a:t>
            </a:r>
            <a:r>
              <a:rPr lang="ru-RU" dirty="0" smtClean="0"/>
              <a:t>.1. Список всех бронирований с фильтром по датам заезда,</a:t>
            </a:r>
          </a:p>
          <a:p>
            <a:pPr lvl="1"/>
            <a:r>
              <a:rPr lang="ru-RU" dirty="0" smtClean="0"/>
              <a:t> выезда и номеру бронирования</a:t>
            </a:r>
          </a:p>
          <a:p>
            <a:pPr lvl="1"/>
            <a:r>
              <a:rPr lang="ru-RU" dirty="0" smtClean="0"/>
              <a:t>2</a:t>
            </a:r>
            <a:r>
              <a:rPr lang="ru-RU" dirty="0" smtClean="0"/>
              <a:t>.2. Обзор цен и наличия номеров с</a:t>
            </a:r>
          </a:p>
          <a:p>
            <a:pPr lvl="1"/>
            <a:r>
              <a:rPr lang="ru-RU" dirty="0" smtClean="0"/>
              <a:t> возможностью перехода к редактированию по датам</a:t>
            </a:r>
          </a:p>
        </p:txBody>
      </p:sp>
    </p:spTree>
    <p:extLst>
      <p:ext uri="{BB962C8B-B14F-4D97-AF65-F5344CB8AC3E}">
        <p14:creationId xmlns:p14="http://schemas.microsoft.com/office/powerpoint/2010/main" val="16284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5712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en-US" dirty="0" smtClean="0"/>
              <a:t>API</a:t>
            </a:r>
            <a:r>
              <a:rPr lang="ru-RU" dirty="0" smtClean="0"/>
              <a:t> : </a:t>
            </a:r>
          </a:p>
          <a:p>
            <a:pPr lvl="1"/>
            <a:r>
              <a:rPr lang="ru-RU" dirty="0"/>
              <a:t>3</a:t>
            </a:r>
            <a:r>
              <a:rPr lang="ru-RU" dirty="0" smtClean="0"/>
              <a:t>.1. Получение наличия и цен номеров на</a:t>
            </a:r>
          </a:p>
          <a:p>
            <a:pPr lvl="1"/>
            <a:r>
              <a:rPr lang="ru-RU" dirty="0" smtClean="0"/>
              <a:t> период любой продолжительности и запись в базу</a:t>
            </a:r>
          </a:p>
          <a:p>
            <a:pPr lvl="1"/>
            <a:r>
              <a:rPr lang="ru-RU" dirty="0"/>
              <a:t>3</a:t>
            </a:r>
            <a:r>
              <a:rPr lang="ru-RU" dirty="0" smtClean="0"/>
              <a:t>.2. Отдача списка броней по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9352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052736"/>
            <a:ext cx="6706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Телеграм бот: </a:t>
            </a:r>
          </a:p>
          <a:p>
            <a:pPr lvl="1"/>
            <a:r>
              <a:rPr lang="ru-RU" dirty="0"/>
              <a:t>4</a:t>
            </a:r>
            <a:r>
              <a:rPr lang="ru-RU" dirty="0" smtClean="0"/>
              <a:t>.1. Информация о наличии номеров на даты</a:t>
            </a:r>
          </a:p>
          <a:p>
            <a:pPr lvl="1"/>
            <a:r>
              <a:rPr lang="ru-RU" dirty="0" smtClean="0"/>
              <a:t>4</a:t>
            </a:r>
            <a:r>
              <a:rPr lang="ru-RU" dirty="0" smtClean="0"/>
              <a:t>.2. Информация о сайте отеля, информация об адресе отеля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37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177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Система бронирования для сайта отеля</vt:lpstr>
      <vt:lpstr>Презентация PowerPoint</vt:lpstr>
      <vt:lpstr>Возможности </vt:lpstr>
      <vt:lpstr>Составные части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бронирования для сайта отеля</dc:title>
  <dc:creator>Natalie</dc:creator>
  <cp:lastModifiedBy>Natalie</cp:lastModifiedBy>
  <cp:revision>3</cp:revision>
  <dcterms:created xsi:type="dcterms:W3CDTF">2021-04-23T19:27:31Z</dcterms:created>
  <dcterms:modified xsi:type="dcterms:W3CDTF">2021-04-23T19:54:20Z</dcterms:modified>
</cp:coreProperties>
</file>