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74" r:id="rId6"/>
    <p:sldId id="258" r:id="rId7"/>
    <p:sldId id="275" r:id="rId8"/>
    <p:sldId id="276" r:id="rId9"/>
    <p:sldId id="259" r:id="rId10"/>
    <p:sldId id="277" r:id="rId11"/>
    <p:sldId id="260" r:id="rId12"/>
    <p:sldId id="279" r:id="rId13"/>
    <p:sldId id="261" r:id="rId14"/>
    <p:sldId id="262" r:id="rId15"/>
    <p:sldId id="282" r:id="rId16"/>
    <p:sldId id="281" r:id="rId17"/>
    <p:sldId id="263" r:id="rId18"/>
    <p:sldId id="264" r:id="rId19"/>
    <p:sldId id="265" r:id="rId20"/>
    <p:sldId id="266" r:id="rId21"/>
    <p:sldId id="283" r:id="rId22"/>
    <p:sldId id="267" r:id="rId23"/>
    <p:sldId id="285" r:id="rId24"/>
    <p:sldId id="269"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50C28-3786-44AC-82E1-E6C13589BA13}" v="9" dt="2025-01-10T09:07:18.363"/>
    <p1510:client id="{CB127162-A7EB-9528-57EE-BBE8106ACD9F}" v="452" dt="2025-01-10T17:06:38.844"/>
    <p1510:client id="{DA5AC460-7A0D-4D60-D1C0-730EBDA9DD8A}" v="997" dt="2025-01-10T16:33:06.8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40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PAVAN KUAMR" userId="S::pavan.20211isd0027@presidencyuniversity.in::80f66336-7476-4794-88c7-cff6f9eee3df" providerId="AD" clId="Web-{CB127162-A7EB-9528-57EE-BBE8106ACD9F}"/>
    <pc:docChg chg="delSld modSld">
      <pc:chgData name="K PAVAN KUAMR" userId="S::pavan.20211isd0027@presidencyuniversity.in::80f66336-7476-4794-88c7-cff6f9eee3df" providerId="AD" clId="Web-{CB127162-A7EB-9528-57EE-BBE8106ACD9F}" dt="2025-01-10T17:06:36.078" v="352" actId="20577"/>
      <pc:docMkLst>
        <pc:docMk/>
      </pc:docMkLst>
      <pc:sldChg chg="addSp delSp modSp">
        <pc:chgData name="K PAVAN KUAMR" userId="S::pavan.20211isd0027@presidencyuniversity.in::80f66336-7476-4794-88c7-cff6f9eee3df" providerId="AD" clId="Web-{CB127162-A7EB-9528-57EE-BBE8106ACD9F}" dt="2025-01-10T16:49:00.727" v="234" actId="1076"/>
        <pc:sldMkLst>
          <pc:docMk/>
          <pc:sldMk cId="0" sldId="256"/>
        </pc:sldMkLst>
        <pc:spChg chg="mod">
          <ac:chgData name="K PAVAN KUAMR" userId="S::pavan.20211isd0027@presidencyuniversity.in::80f66336-7476-4794-88c7-cff6f9eee3df" providerId="AD" clId="Web-{CB127162-A7EB-9528-57EE-BBE8106ACD9F}" dt="2025-01-10T16:48:28.860" v="230" actId="20577"/>
          <ac:spMkLst>
            <pc:docMk/>
            <pc:sldMk cId="0" sldId="256"/>
            <ac:spMk id="3" creationId="{00000000-0000-0000-0000-000000000000}"/>
          </ac:spMkLst>
        </pc:spChg>
        <pc:spChg chg="mod">
          <ac:chgData name="K PAVAN KUAMR" userId="S::pavan.20211isd0027@presidencyuniversity.in::80f66336-7476-4794-88c7-cff6f9eee3df" providerId="AD" clId="Web-{CB127162-A7EB-9528-57EE-BBE8106ACD9F}" dt="2025-01-10T16:48:10.266" v="227"/>
          <ac:spMkLst>
            <pc:docMk/>
            <pc:sldMk cId="0" sldId="256"/>
            <ac:spMk id="4" creationId="{00000000-0000-0000-0000-000000000000}"/>
          </ac:spMkLst>
        </pc:spChg>
        <pc:grpChg chg="del">
          <ac:chgData name="K PAVAN KUAMR" userId="S::pavan.20211isd0027@presidencyuniversity.in::80f66336-7476-4794-88c7-cff6f9eee3df" providerId="AD" clId="Web-{CB127162-A7EB-9528-57EE-BBE8106ACD9F}" dt="2025-01-10T16:44:42.137" v="222"/>
          <ac:grpSpMkLst>
            <pc:docMk/>
            <pc:sldMk cId="0" sldId="256"/>
            <ac:grpSpMk id="5" creationId="{00000000-0000-0000-0000-000000000000}"/>
          </ac:grpSpMkLst>
        </pc:grpChg>
        <pc:graphicFrameChg chg="add mod modGraphic">
          <ac:chgData name="K PAVAN KUAMR" userId="S::pavan.20211isd0027@presidencyuniversity.in::80f66336-7476-4794-88c7-cff6f9eee3df" providerId="AD" clId="Web-{CB127162-A7EB-9528-57EE-BBE8106ACD9F}" dt="2025-01-10T16:49:00.727" v="234" actId="1076"/>
          <ac:graphicFrameMkLst>
            <pc:docMk/>
            <pc:sldMk cId="0" sldId="256"/>
            <ac:graphicFrameMk id="2" creationId="{A45D4025-79A4-6778-CA8C-ADA7EB212072}"/>
          </ac:graphicFrameMkLst>
        </pc:graphicFrameChg>
        <pc:picChg chg="del mod">
          <ac:chgData name="K PAVAN KUAMR" userId="S::pavan.20211isd0027@presidencyuniversity.in::80f66336-7476-4794-88c7-cff6f9eee3df" providerId="AD" clId="Web-{CB127162-A7EB-9528-57EE-BBE8106ACD9F}" dt="2025-01-10T16:44:09.339" v="216"/>
          <ac:picMkLst>
            <pc:docMk/>
            <pc:sldMk cId="0" sldId="256"/>
            <ac:picMk id="11" creationId="{598B9A22-A363-CCF3-4AC9-B6A4F8B3C076}"/>
          </ac:picMkLst>
        </pc:picChg>
      </pc:sldChg>
      <pc:sldChg chg="modSp">
        <pc:chgData name="K PAVAN KUAMR" userId="S::pavan.20211isd0027@presidencyuniversity.in::80f66336-7476-4794-88c7-cff6f9eee3df" providerId="AD" clId="Web-{CB127162-A7EB-9528-57EE-BBE8106ACD9F}" dt="2025-01-10T17:03:01.558" v="332" actId="20577"/>
        <pc:sldMkLst>
          <pc:docMk/>
          <pc:sldMk cId="0" sldId="258"/>
        </pc:sldMkLst>
        <pc:spChg chg="mod">
          <ac:chgData name="K PAVAN KUAMR" userId="S::pavan.20211isd0027@presidencyuniversity.in::80f66336-7476-4794-88c7-cff6f9eee3df" providerId="AD" clId="Web-{CB127162-A7EB-9528-57EE-BBE8106ACD9F}" dt="2025-01-10T17:03:01.558" v="332" actId="20577"/>
          <ac:spMkLst>
            <pc:docMk/>
            <pc:sldMk cId="0" sldId="258"/>
            <ac:spMk id="3" creationId="{B735D084-C80F-5855-1BE5-B07ECD339AE9}"/>
          </ac:spMkLst>
        </pc:spChg>
      </pc:sldChg>
      <pc:sldChg chg="modSp">
        <pc:chgData name="K PAVAN KUAMR" userId="S::pavan.20211isd0027@presidencyuniversity.in::80f66336-7476-4794-88c7-cff6f9eee3df" providerId="AD" clId="Web-{CB127162-A7EB-9528-57EE-BBE8106ACD9F}" dt="2025-01-10T17:05:48.686" v="351" actId="20577"/>
        <pc:sldMkLst>
          <pc:docMk/>
          <pc:sldMk cId="0" sldId="261"/>
        </pc:sldMkLst>
        <pc:spChg chg="mod">
          <ac:chgData name="K PAVAN KUAMR" userId="S::pavan.20211isd0027@presidencyuniversity.in::80f66336-7476-4794-88c7-cff6f9eee3df" providerId="AD" clId="Web-{CB127162-A7EB-9528-57EE-BBE8106ACD9F}" dt="2025-01-10T17:05:48.686" v="351" actId="20577"/>
          <ac:spMkLst>
            <pc:docMk/>
            <pc:sldMk cId="0" sldId="261"/>
            <ac:spMk id="3" creationId="{084694B6-337A-7C60-B402-69E046F85147}"/>
          </ac:spMkLst>
        </pc:spChg>
      </pc:sldChg>
      <pc:sldChg chg="modSp">
        <pc:chgData name="K PAVAN KUAMR" userId="S::pavan.20211isd0027@presidencyuniversity.in::80f66336-7476-4794-88c7-cff6f9eee3df" providerId="AD" clId="Web-{CB127162-A7EB-9528-57EE-BBE8106ACD9F}" dt="2025-01-10T16:51:41.808" v="239" actId="20577"/>
        <pc:sldMkLst>
          <pc:docMk/>
          <pc:sldMk cId="0" sldId="264"/>
        </pc:sldMkLst>
        <pc:spChg chg="mod">
          <ac:chgData name="K PAVAN KUAMR" userId="S::pavan.20211isd0027@presidencyuniversity.in::80f66336-7476-4794-88c7-cff6f9eee3df" providerId="AD" clId="Web-{CB127162-A7EB-9528-57EE-BBE8106ACD9F}" dt="2025-01-10T16:51:41.808" v="239" actId="20577"/>
          <ac:spMkLst>
            <pc:docMk/>
            <pc:sldMk cId="0" sldId="264"/>
            <ac:spMk id="2" creationId="{00000000-0000-0000-0000-000000000000}"/>
          </ac:spMkLst>
        </pc:spChg>
        <pc:spChg chg="mod">
          <ac:chgData name="K PAVAN KUAMR" userId="S::pavan.20211isd0027@presidencyuniversity.in::80f66336-7476-4794-88c7-cff6f9eee3df" providerId="AD" clId="Web-{CB127162-A7EB-9528-57EE-BBE8106ACD9F}" dt="2025-01-10T16:51:12.557" v="237" actId="20577"/>
          <ac:spMkLst>
            <pc:docMk/>
            <pc:sldMk cId="0" sldId="264"/>
            <ac:spMk id="3" creationId="{FE158228-CDD3-C784-4103-03F70CE05835}"/>
          </ac:spMkLst>
        </pc:spChg>
      </pc:sldChg>
      <pc:sldChg chg="addSp delSp modSp mod setBg">
        <pc:chgData name="K PAVAN KUAMR" userId="S::pavan.20211isd0027@presidencyuniversity.in::80f66336-7476-4794-88c7-cff6f9eee3df" providerId="AD" clId="Web-{CB127162-A7EB-9528-57EE-BBE8106ACD9F}" dt="2025-01-10T16:57:37.206" v="288" actId="20577"/>
        <pc:sldMkLst>
          <pc:docMk/>
          <pc:sldMk cId="0" sldId="267"/>
        </pc:sldMkLst>
        <pc:spChg chg="mod">
          <ac:chgData name="K PAVAN KUAMR" userId="S::pavan.20211isd0027@presidencyuniversity.in::80f66336-7476-4794-88c7-cff6f9eee3df" providerId="AD" clId="Web-{CB127162-A7EB-9528-57EE-BBE8106ACD9F}" dt="2025-01-10T16:57:37.206" v="288" actId="20577"/>
          <ac:spMkLst>
            <pc:docMk/>
            <pc:sldMk cId="0" sldId="267"/>
            <ac:spMk id="2" creationId="{00000000-0000-0000-0000-000000000000}"/>
          </ac:spMkLst>
        </pc:spChg>
        <pc:spChg chg="add del">
          <ac:chgData name="K PAVAN KUAMR" userId="S::pavan.20211isd0027@presidencyuniversity.in::80f66336-7476-4794-88c7-cff6f9eee3df" providerId="AD" clId="Web-{CB127162-A7EB-9528-57EE-BBE8106ACD9F}" dt="2025-01-10T16:53:24.701" v="245"/>
          <ac:spMkLst>
            <pc:docMk/>
            <pc:sldMk cId="0" sldId="267"/>
            <ac:spMk id="9" creationId="{99ED5833-B85B-4103-8A3B-CAB0308E6C15}"/>
          </ac:spMkLst>
        </pc:spChg>
        <pc:spChg chg="add del">
          <ac:chgData name="K PAVAN KUAMR" userId="S::pavan.20211isd0027@presidencyuniversity.in::80f66336-7476-4794-88c7-cff6f9eee3df" providerId="AD" clId="Web-{CB127162-A7EB-9528-57EE-BBE8106ACD9F}" dt="2025-01-10T16:53:37.701" v="251"/>
          <ac:spMkLst>
            <pc:docMk/>
            <pc:sldMk cId="0" sldId="267"/>
            <ac:spMk id="11" creationId="{AB5E08C4-8CDD-4623-A5B8-E998C6DEE3B7}"/>
          </ac:spMkLst>
        </pc:spChg>
        <pc:spChg chg="add del">
          <ac:chgData name="K PAVAN KUAMR" userId="S::pavan.20211isd0027@presidencyuniversity.in::80f66336-7476-4794-88c7-cff6f9eee3df" providerId="AD" clId="Web-{CB127162-A7EB-9528-57EE-BBE8106ACD9F}" dt="2025-01-10T16:53:37.701" v="252"/>
          <ac:spMkLst>
            <pc:docMk/>
            <pc:sldMk cId="0" sldId="267"/>
            <ac:spMk id="12" creationId="{2151139A-886F-4B97-8815-729AD3831BBD}"/>
          </ac:spMkLst>
        </pc:spChg>
        <pc:spChg chg="add del">
          <ac:chgData name="K PAVAN KUAMR" userId="S::pavan.20211isd0027@presidencyuniversity.in::80f66336-7476-4794-88c7-cff6f9eee3df" providerId="AD" clId="Web-{CB127162-A7EB-9528-57EE-BBE8106ACD9F}" dt="2025-01-10T16:53:37.701" v="250"/>
          <ac:spMkLst>
            <pc:docMk/>
            <pc:sldMk cId="0" sldId="267"/>
            <ac:spMk id="13" creationId="{15F33878-D502-4FFA-8ACE-F2AECDB2A23F}"/>
          </ac:spMkLst>
        </pc:spChg>
        <pc:spChg chg="add del">
          <ac:chgData name="K PAVAN KUAMR" userId="S::pavan.20211isd0027@presidencyuniversity.in::80f66336-7476-4794-88c7-cff6f9eee3df" providerId="AD" clId="Web-{CB127162-A7EB-9528-57EE-BBE8106ACD9F}" dt="2025-01-10T16:53:37.701" v="249"/>
          <ac:spMkLst>
            <pc:docMk/>
            <pc:sldMk cId="0" sldId="267"/>
            <ac:spMk id="15" creationId="{D3539FEE-81D3-4406-802E-60B20B16F4F6}"/>
          </ac:spMkLst>
        </pc:spChg>
        <pc:spChg chg="add del">
          <ac:chgData name="K PAVAN KUAMR" userId="S::pavan.20211isd0027@presidencyuniversity.in::80f66336-7476-4794-88c7-cff6f9eee3df" providerId="AD" clId="Web-{CB127162-A7EB-9528-57EE-BBE8106ACD9F}" dt="2025-01-10T16:53:37.701" v="248"/>
          <ac:spMkLst>
            <pc:docMk/>
            <pc:sldMk cId="0" sldId="267"/>
            <ac:spMk id="17" creationId="{DC701763-729E-462F-A5A8-E0DEFEB1E2E4}"/>
          </ac:spMkLst>
        </pc:spChg>
        <pc:picChg chg="add mod ord">
          <ac:chgData name="K PAVAN KUAMR" userId="S::pavan.20211isd0027@presidencyuniversity.in::80f66336-7476-4794-88c7-cff6f9eee3df" providerId="AD" clId="Web-{CB127162-A7EB-9528-57EE-BBE8106ACD9F}" dt="2025-01-10T16:54:32.858" v="260" actId="1076"/>
          <ac:picMkLst>
            <pc:docMk/>
            <pc:sldMk cId="0" sldId="267"/>
            <ac:picMk id="3" creationId="{765F166F-FD2A-4756-07C8-1554EDE316AD}"/>
          </ac:picMkLst>
        </pc:picChg>
        <pc:picChg chg="add mod">
          <ac:chgData name="K PAVAN KUAMR" userId="S::pavan.20211isd0027@presidencyuniversity.in::80f66336-7476-4794-88c7-cff6f9eee3df" providerId="AD" clId="Web-{CB127162-A7EB-9528-57EE-BBE8106ACD9F}" dt="2025-01-10T16:54:36.890" v="261" actId="1076"/>
          <ac:picMkLst>
            <pc:docMk/>
            <pc:sldMk cId="0" sldId="267"/>
            <ac:picMk id="4" creationId="{92ED6151-4CED-9278-C87B-1ECBE81BA04F}"/>
          </ac:picMkLst>
        </pc:picChg>
        <pc:picChg chg="add del mod">
          <ac:chgData name="K PAVAN KUAMR" userId="S::pavan.20211isd0027@presidencyuniversity.in::80f66336-7476-4794-88c7-cff6f9eee3df" providerId="AD" clId="Web-{CB127162-A7EB-9528-57EE-BBE8106ACD9F}" dt="2025-01-10T16:55:46.844" v="272"/>
          <ac:picMkLst>
            <pc:docMk/>
            <pc:sldMk cId="0" sldId="267"/>
            <ac:picMk id="5" creationId="{33481000-57BF-531F-8E95-57882644348C}"/>
          </ac:picMkLst>
        </pc:picChg>
      </pc:sldChg>
      <pc:sldChg chg="del">
        <pc:chgData name="K PAVAN KUAMR" userId="S::pavan.20211isd0027@presidencyuniversity.in::80f66336-7476-4794-88c7-cff6f9eee3df" providerId="AD" clId="Web-{CB127162-A7EB-9528-57EE-BBE8106ACD9F}" dt="2025-01-10T16:52:22.746" v="240"/>
        <pc:sldMkLst>
          <pc:docMk/>
          <pc:sldMk cId="0" sldId="268"/>
        </pc:sldMkLst>
      </pc:sldChg>
      <pc:sldChg chg="modSp">
        <pc:chgData name="K PAVAN KUAMR" userId="S::pavan.20211isd0027@presidencyuniversity.in::80f66336-7476-4794-88c7-cff6f9eee3df" providerId="AD" clId="Web-{CB127162-A7EB-9528-57EE-BBE8106ACD9F}" dt="2025-01-10T17:01:46.213" v="310" actId="20577"/>
        <pc:sldMkLst>
          <pc:docMk/>
          <pc:sldMk cId="625028038" sldId="274"/>
        </pc:sldMkLst>
        <pc:spChg chg="mod">
          <ac:chgData name="K PAVAN KUAMR" userId="S::pavan.20211isd0027@presidencyuniversity.in::80f66336-7476-4794-88c7-cff6f9eee3df" providerId="AD" clId="Web-{CB127162-A7EB-9528-57EE-BBE8106ACD9F}" dt="2025-01-10T17:01:46.213" v="310" actId="20577"/>
          <ac:spMkLst>
            <pc:docMk/>
            <pc:sldMk cId="625028038" sldId="274"/>
            <ac:spMk id="3" creationId="{9E497EE5-4EC3-5F57-E167-FD11551A4D0C}"/>
          </ac:spMkLst>
        </pc:spChg>
      </pc:sldChg>
      <pc:sldChg chg="modSp">
        <pc:chgData name="K PAVAN KUAMR" userId="S::pavan.20211isd0027@presidencyuniversity.in::80f66336-7476-4794-88c7-cff6f9eee3df" providerId="AD" clId="Web-{CB127162-A7EB-9528-57EE-BBE8106ACD9F}" dt="2025-01-10T17:03:40.387" v="339" actId="20577"/>
        <pc:sldMkLst>
          <pc:docMk/>
          <pc:sldMk cId="960813345" sldId="275"/>
        </pc:sldMkLst>
        <pc:spChg chg="mod">
          <ac:chgData name="K PAVAN KUAMR" userId="S::pavan.20211isd0027@presidencyuniversity.in::80f66336-7476-4794-88c7-cff6f9eee3df" providerId="AD" clId="Web-{CB127162-A7EB-9528-57EE-BBE8106ACD9F}" dt="2025-01-10T17:03:40.387" v="339" actId="20577"/>
          <ac:spMkLst>
            <pc:docMk/>
            <pc:sldMk cId="960813345" sldId="275"/>
            <ac:spMk id="3" creationId="{B735D084-C80F-5855-1BE5-B07ECD339AE9}"/>
          </ac:spMkLst>
        </pc:spChg>
      </pc:sldChg>
      <pc:sldChg chg="modSp">
        <pc:chgData name="K PAVAN KUAMR" userId="S::pavan.20211isd0027@presidencyuniversity.in::80f66336-7476-4794-88c7-cff6f9eee3df" providerId="AD" clId="Web-{CB127162-A7EB-9528-57EE-BBE8106ACD9F}" dt="2025-01-10T17:06:36.078" v="352" actId="20577"/>
        <pc:sldMkLst>
          <pc:docMk/>
          <pc:sldMk cId="2330238733" sldId="281"/>
        </pc:sldMkLst>
        <pc:spChg chg="mod">
          <ac:chgData name="K PAVAN KUAMR" userId="S::pavan.20211isd0027@presidencyuniversity.in::80f66336-7476-4794-88c7-cff6f9eee3df" providerId="AD" clId="Web-{CB127162-A7EB-9528-57EE-BBE8106ACD9F}" dt="2025-01-10T17:06:36.078" v="352" actId="20577"/>
          <ac:spMkLst>
            <pc:docMk/>
            <pc:sldMk cId="2330238733" sldId="281"/>
            <ac:spMk id="3" creationId="{E70756B0-BCB0-8A45-0F8D-963D91E59CF6}"/>
          </ac:spMkLst>
        </pc:spChg>
      </pc:sldChg>
      <pc:sldChg chg="modSp">
        <pc:chgData name="K PAVAN KUAMR" userId="S::pavan.20211isd0027@presidencyuniversity.in::80f66336-7476-4794-88c7-cff6f9eee3df" providerId="AD" clId="Web-{CB127162-A7EB-9528-57EE-BBE8106ACD9F}" dt="2025-01-10T16:58:41.551" v="300" actId="1076"/>
        <pc:sldMkLst>
          <pc:docMk/>
          <pc:sldMk cId="3674564123" sldId="282"/>
        </pc:sldMkLst>
        <pc:spChg chg="mod">
          <ac:chgData name="K PAVAN KUAMR" userId="S::pavan.20211isd0027@presidencyuniversity.in::80f66336-7476-4794-88c7-cff6f9eee3df" providerId="AD" clId="Web-{CB127162-A7EB-9528-57EE-BBE8106ACD9F}" dt="2025-01-10T16:58:38.301" v="299" actId="20577"/>
          <ac:spMkLst>
            <pc:docMk/>
            <pc:sldMk cId="3674564123" sldId="282"/>
            <ac:spMk id="8" creationId="{F465F82C-0515-F7FD-B227-3B660D660649}"/>
          </ac:spMkLst>
        </pc:spChg>
        <pc:picChg chg="mod">
          <ac:chgData name="K PAVAN KUAMR" userId="S::pavan.20211isd0027@presidencyuniversity.in::80f66336-7476-4794-88c7-cff6f9eee3df" providerId="AD" clId="Web-{CB127162-A7EB-9528-57EE-BBE8106ACD9F}" dt="2025-01-10T16:58:41.551" v="300" actId="1076"/>
          <ac:picMkLst>
            <pc:docMk/>
            <pc:sldMk cId="3674564123" sldId="282"/>
            <ac:picMk id="7" creationId="{CF607A7E-9559-267E-D046-3DCBC94E95AC}"/>
          </ac:picMkLst>
        </pc:picChg>
      </pc:sldChg>
      <pc:sldChg chg="addSp delSp modSp">
        <pc:chgData name="K PAVAN KUAMR" userId="S::pavan.20211isd0027@presidencyuniversity.in::80f66336-7476-4794-88c7-cff6f9eee3df" providerId="AD" clId="Web-{CB127162-A7EB-9528-57EE-BBE8106ACD9F}" dt="2025-01-10T16:56:31.829" v="278" actId="1076"/>
        <pc:sldMkLst>
          <pc:docMk/>
          <pc:sldMk cId="2827052769" sldId="285"/>
        </pc:sldMkLst>
        <pc:picChg chg="add mod">
          <ac:chgData name="K PAVAN KUAMR" userId="S::pavan.20211isd0027@presidencyuniversity.in::80f66336-7476-4794-88c7-cff6f9eee3df" providerId="AD" clId="Web-{CB127162-A7EB-9528-57EE-BBE8106ACD9F}" dt="2025-01-10T16:56:31.829" v="278" actId="1076"/>
          <ac:picMkLst>
            <pc:docMk/>
            <pc:sldMk cId="2827052769" sldId="285"/>
            <ac:picMk id="2" creationId="{116071C5-2D5D-53BB-037B-71E0EB06AE50}"/>
          </ac:picMkLst>
        </pc:picChg>
        <pc:picChg chg="del mod">
          <ac:chgData name="K PAVAN KUAMR" userId="S::pavan.20211isd0027@presidencyuniversity.in::80f66336-7476-4794-88c7-cff6f9eee3df" providerId="AD" clId="Web-{CB127162-A7EB-9528-57EE-BBE8106ACD9F}" dt="2025-01-10T16:55:06.640" v="265"/>
          <ac:picMkLst>
            <pc:docMk/>
            <pc:sldMk cId="2827052769" sldId="285"/>
            <ac:picMk id="5" creationId="{FC72EB1C-C581-5742-CB24-343C2BA1C150}"/>
          </ac:picMkLst>
        </pc:picChg>
      </pc:sldChg>
    </pc:docChg>
  </pc:docChgLst>
  <pc:docChgLst>
    <pc:chgData name="K PAVAN KUAMR" userId="S::pavan.20211isd0027@presidencyuniversity.in::80f66336-7476-4794-88c7-cff6f9eee3df" providerId="AD" clId="Web-{DA5AC460-7A0D-4D60-D1C0-730EBDA9DD8A}"/>
    <pc:docChg chg="addSld delSld modSld">
      <pc:chgData name="K PAVAN KUAMR" userId="S::pavan.20211isd0027@presidencyuniversity.in::80f66336-7476-4794-88c7-cff6f9eee3df" providerId="AD" clId="Web-{DA5AC460-7A0D-4D60-D1C0-730EBDA9DD8A}" dt="2025-01-10T16:33:06.833" v="699" actId="1076"/>
      <pc:docMkLst>
        <pc:docMk/>
      </pc:docMkLst>
      <pc:sldChg chg="addSp modSp mod modClrScheme chgLayout">
        <pc:chgData name="K PAVAN KUAMR" userId="S::pavan.20211isd0027@presidencyuniversity.in::80f66336-7476-4794-88c7-cff6f9eee3df" providerId="AD" clId="Web-{DA5AC460-7A0D-4D60-D1C0-730EBDA9DD8A}" dt="2025-01-10T09:18:51.801" v="123" actId="20577"/>
        <pc:sldMkLst>
          <pc:docMk/>
          <pc:sldMk cId="0" sldId="258"/>
        </pc:sldMkLst>
        <pc:spChg chg="mod ord">
          <ac:chgData name="K PAVAN KUAMR" userId="S::pavan.20211isd0027@presidencyuniversity.in::80f66336-7476-4794-88c7-cff6f9eee3df" providerId="AD" clId="Web-{DA5AC460-7A0D-4D60-D1C0-730EBDA9DD8A}" dt="2025-01-10T09:13:43.873" v="17"/>
          <ac:spMkLst>
            <pc:docMk/>
            <pc:sldMk cId="0" sldId="258"/>
            <ac:spMk id="2" creationId="{00000000-0000-0000-0000-000000000000}"/>
          </ac:spMkLst>
        </pc:spChg>
        <pc:spChg chg="add mod ord">
          <ac:chgData name="K PAVAN KUAMR" userId="S::pavan.20211isd0027@presidencyuniversity.in::80f66336-7476-4794-88c7-cff6f9eee3df" providerId="AD" clId="Web-{DA5AC460-7A0D-4D60-D1C0-730EBDA9DD8A}" dt="2025-01-10T09:18:51.801" v="123" actId="20577"/>
          <ac:spMkLst>
            <pc:docMk/>
            <pc:sldMk cId="0" sldId="258"/>
            <ac:spMk id="3" creationId="{B735D084-C80F-5855-1BE5-B07ECD339AE9}"/>
          </ac:spMkLst>
        </pc:spChg>
      </pc:sldChg>
      <pc:sldChg chg="addSp delSp modSp">
        <pc:chgData name="K PAVAN KUAMR" userId="S::pavan.20211isd0027@presidencyuniversity.in::80f66336-7476-4794-88c7-cff6f9eee3df" providerId="AD" clId="Web-{DA5AC460-7A0D-4D60-D1C0-730EBDA9DD8A}" dt="2025-01-10T09:30:48.378" v="213"/>
        <pc:sldMkLst>
          <pc:docMk/>
          <pc:sldMk cId="0" sldId="259"/>
        </pc:sldMkLst>
        <pc:spChg chg="add del">
          <ac:chgData name="K PAVAN KUAMR" userId="S::pavan.20211isd0027@presidencyuniversity.in::80f66336-7476-4794-88c7-cff6f9eee3df" providerId="AD" clId="Web-{DA5AC460-7A0D-4D60-D1C0-730EBDA9DD8A}" dt="2025-01-10T09:24:10.479" v="125"/>
          <ac:spMkLst>
            <pc:docMk/>
            <pc:sldMk cId="0" sldId="259"/>
            <ac:spMk id="3" creationId="{8FD0C3ED-C4B8-17AE-3780-A50833B5E74E}"/>
          </ac:spMkLst>
        </pc:spChg>
        <pc:graphicFrameChg chg="add del modGraphic">
          <ac:chgData name="K PAVAN KUAMR" userId="S::pavan.20211isd0027@presidencyuniversity.in::80f66336-7476-4794-88c7-cff6f9eee3df" providerId="AD" clId="Web-{DA5AC460-7A0D-4D60-D1C0-730EBDA9DD8A}" dt="2025-01-10T09:24:43.527" v="130"/>
          <ac:graphicFrameMkLst>
            <pc:docMk/>
            <pc:sldMk cId="0" sldId="259"/>
            <ac:graphicFrameMk id="4" creationId="{2A7684A0-BE3C-E384-D7C0-1BD4697DEC65}"/>
          </ac:graphicFrameMkLst>
        </pc:graphicFrameChg>
        <pc:graphicFrameChg chg="add del mod modGraphic">
          <ac:chgData name="K PAVAN KUAMR" userId="S::pavan.20211isd0027@presidencyuniversity.in::80f66336-7476-4794-88c7-cff6f9eee3df" providerId="AD" clId="Web-{DA5AC460-7A0D-4D60-D1C0-730EBDA9DD8A}" dt="2025-01-10T09:30:48.378" v="213"/>
          <ac:graphicFrameMkLst>
            <pc:docMk/>
            <pc:sldMk cId="0" sldId="259"/>
            <ac:graphicFrameMk id="5" creationId="{B6551F58-7ADA-6002-3FD4-B0DD89621D48}"/>
          </ac:graphicFrameMkLst>
        </pc:graphicFrameChg>
      </pc:sldChg>
      <pc:sldChg chg="addSp modSp mod modClrScheme chgLayout">
        <pc:chgData name="K PAVAN KUAMR" userId="S::pavan.20211isd0027@presidencyuniversity.in::80f66336-7476-4794-88c7-cff6f9eee3df" providerId="AD" clId="Web-{DA5AC460-7A0D-4D60-D1C0-730EBDA9DD8A}" dt="2025-01-10T09:50:47.762" v="497" actId="20577"/>
        <pc:sldMkLst>
          <pc:docMk/>
          <pc:sldMk cId="0" sldId="260"/>
        </pc:sldMkLst>
        <pc:spChg chg="mod ord">
          <ac:chgData name="K PAVAN KUAMR" userId="S::pavan.20211isd0027@presidencyuniversity.in::80f66336-7476-4794-88c7-cff6f9eee3df" providerId="AD" clId="Web-{DA5AC460-7A0D-4D60-D1C0-730EBDA9DD8A}" dt="2025-01-10T09:46:43.398" v="462"/>
          <ac:spMkLst>
            <pc:docMk/>
            <pc:sldMk cId="0" sldId="260"/>
            <ac:spMk id="2" creationId="{00000000-0000-0000-0000-000000000000}"/>
          </ac:spMkLst>
        </pc:spChg>
        <pc:spChg chg="add mod ord">
          <ac:chgData name="K PAVAN KUAMR" userId="S::pavan.20211isd0027@presidencyuniversity.in::80f66336-7476-4794-88c7-cff6f9eee3df" providerId="AD" clId="Web-{DA5AC460-7A0D-4D60-D1C0-730EBDA9DD8A}" dt="2025-01-10T09:50:47.762" v="497" actId="20577"/>
          <ac:spMkLst>
            <pc:docMk/>
            <pc:sldMk cId="0" sldId="260"/>
            <ac:spMk id="3" creationId="{F6597441-2FEC-432D-6F55-17397E825457}"/>
          </ac:spMkLst>
        </pc:spChg>
      </pc:sldChg>
      <pc:sldChg chg="addSp modSp mod modClrScheme chgLayout">
        <pc:chgData name="K PAVAN KUAMR" userId="S::pavan.20211isd0027@presidencyuniversity.in::80f66336-7476-4794-88c7-cff6f9eee3df" providerId="AD" clId="Web-{DA5AC460-7A0D-4D60-D1C0-730EBDA9DD8A}" dt="2025-01-10T09:43:49.925" v="461" actId="20577"/>
        <pc:sldMkLst>
          <pc:docMk/>
          <pc:sldMk cId="0" sldId="261"/>
        </pc:sldMkLst>
        <pc:spChg chg="mod ord">
          <ac:chgData name="K PAVAN KUAMR" userId="S::pavan.20211isd0027@presidencyuniversity.in::80f66336-7476-4794-88c7-cff6f9eee3df" providerId="AD" clId="Web-{DA5AC460-7A0D-4D60-D1C0-730EBDA9DD8A}" dt="2025-01-10T09:41:46.923" v="403"/>
          <ac:spMkLst>
            <pc:docMk/>
            <pc:sldMk cId="0" sldId="261"/>
            <ac:spMk id="2" creationId="{00000000-0000-0000-0000-000000000000}"/>
          </ac:spMkLst>
        </pc:spChg>
        <pc:spChg chg="add mod ord">
          <ac:chgData name="K PAVAN KUAMR" userId="S::pavan.20211isd0027@presidencyuniversity.in::80f66336-7476-4794-88c7-cff6f9eee3df" providerId="AD" clId="Web-{DA5AC460-7A0D-4D60-D1C0-730EBDA9DD8A}" dt="2025-01-10T09:43:49.925" v="461" actId="20577"/>
          <ac:spMkLst>
            <pc:docMk/>
            <pc:sldMk cId="0" sldId="261"/>
            <ac:spMk id="3" creationId="{084694B6-337A-7C60-B402-69E046F85147}"/>
          </ac:spMkLst>
        </pc:spChg>
      </pc:sldChg>
      <pc:sldChg chg="addSp modSp mod modClrScheme chgLayout">
        <pc:chgData name="K PAVAN KUAMR" userId="S::pavan.20211isd0027@presidencyuniversity.in::80f66336-7476-4794-88c7-cff6f9eee3df" providerId="AD" clId="Web-{DA5AC460-7A0D-4D60-D1C0-730EBDA9DD8A}" dt="2025-01-10T10:00:39.461" v="525" actId="20577"/>
        <pc:sldMkLst>
          <pc:docMk/>
          <pc:sldMk cId="0" sldId="262"/>
        </pc:sldMkLst>
        <pc:spChg chg="mod ord">
          <ac:chgData name="K PAVAN KUAMR" userId="S::pavan.20211isd0027@presidencyuniversity.in::80f66336-7476-4794-88c7-cff6f9eee3df" providerId="AD" clId="Web-{DA5AC460-7A0D-4D60-D1C0-730EBDA9DD8A}" dt="2025-01-10T09:55:28.486" v="498"/>
          <ac:spMkLst>
            <pc:docMk/>
            <pc:sldMk cId="0" sldId="262"/>
            <ac:spMk id="2" creationId="{00000000-0000-0000-0000-000000000000}"/>
          </ac:spMkLst>
        </pc:spChg>
        <pc:spChg chg="add mod ord">
          <ac:chgData name="K PAVAN KUAMR" userId="S::pavan.20211isd0027@presidencyuniversity.in::80f66336-7476-4794-88c7-cff6f9eee3df" providerId="AD" clId="Web-{DA5AC460-7A0D-4D60-D1C0-730EBDA9DD8A}" dt="2025-01-10T10:00:39.461" v="525" actId="20577"/>
          <ac:spMkLst>
            <pc:docMk/>
            <pc:sldMk cId="0" sldId="262"/>
            <ac:spMk id="3" creationId="{E70756B0-BCB0-8A45-0F8D-963D91E59CF6}"/>
          </ac:spMkLst>
        </pc:spChg>
      </pc:sldChg>
      <pc:sldChg chg="addSp delSp modSp">
        <pc:chgData name="K PAVAN KUAMR" userId="S::pavan.20211isd0027@presidencyuniversity.in::80f66336-7476-4794-88c7-cff6f9eee3df" providerId="AD" clId="Web-{DA5AC460-7A0D-4D60-D1C0-730EBDA9DD8A}" dt="2025-01-10T16:30:25.254" v="691" actId="14100"/>
        <pc:sldMkLst>
          <pc:docMk/>
          <pc:sldMk cId="0" sldId="263"/>
        </pc:sldMkLst>
        <pc:picChg chg="add del mod">
          <ac:chgData name="K PAVAN KUAMR" userId="S::pavan.20211isd0027@presidencyuniversity.in::80f66336-7476-4794-88c7-cff6f9eee3df" providerId="AD" clId="Web-{DA5AC460-7A0D-4D60-D1C0-730EBDA9DD8A}" dt="2025-01-10T16:29:21.175" v="679"/>
          <ac:picMkLst>
            <pc:docMk/>
            <pc:sldMk cId="0" sldId="263"/>
            <ac:picMk id="3" creationId="{0FA6399C-AB27-D521-31E9-9AD2999D9DD9}"/>
          </ac:picMkLst>
        </pc:picChg>
        <pc:picChg chg="add mod">
          <ac:chgData name="K PAVAN KUAMR" userId="S::pavan.20211isd0027@presidencyuniversity.in::80f66336-7476-4794-88c7-cff6f9eee3df" providerId="AD" clId="Web-{DA5AC460-7A0D-4D60-D1C0-730EBDA9DD8A}" dt="2025-01-10T16:30:25.254" v="691" actId="14100"/>
          <ac:picMkLst>
            <pc:docMk/>
            <pc:sldMk cId="0" sldId="263"/>
            <ac:picMk id="4" creationId="{66592EF3-2B9B-8898-BDF7-319A5D9332DC}"/>
          </ac:picMkLst>
        </pc:picChg>
      </pc:sldChg>
      <pc:sldChg chg="addSp modSp mod modClrScheme chgLayout">
        <pc:chgData name="K PAVAN KUAMR" userId="S::pavan.20211isd0027@presidencyuniversity.in::80f66336-7476-4794-88c7-cff6f9eee3df" providerId="AD" clId="Web-{DA5AC460-7A0D-4D60-D1C0-730EBDA9DD8A}" dt="2025-01-10T15:49:18.802" v="611" actId="20577"/>
        <pc:sldMkLst>
          <pc:docMk/>
          <pc:sldMk cId="0" sldId="264"/>
        </pc:sldMkLst>
        <pc:spChg chg="mod ord">
          <ac:chgData name="K PAVAN KUAMR" userId="S::pavan.20211isd0027@presidencyuniversity.in::80f66336-7476-4794-88c7-cff6f9eee3df" providerId="AD" clId="Web-{DA5AC460-7A0D-4D60-D1C0-730EBDA9DD8A}" dt="2025-01-10T15:45:11.360" v="587"/>
          <ac:spMkLst>
            <pc:docMk/>
            <pc:sldMk cId="0" sldId="264"/>
            <ac:spMk id="2" creationId="{00000000-0000-0000-0000-000000000000}"/>
          </ac:spMkLst>
        </pc:spChg>
        <pc:spChg chg="add mod ord">
          <ac:chgData name="K PAVAN KUAMR" userId="S::pavan.20211isd0027@presidencyuniversity.in::80f66336-7476-4794-88c7-cff6f9eee3df" providerId="AD" clId="Web-{DA5AC460-7A0D-4D60-D1C0-730EBDA9DD8A}" dt="2025-01-10T15:49:18.802" v="611" actId="20577"/>
          <ac:spMkLst>
            <pc:docMk/>
            <pc:sldMk cId="0" sldId="264"/>
            <ac:spMk id="3" creationId="{FE158228-CDD3-C784-4103-03F70CE05835}"/>
          </ac:spMkLst>
        </pc:spChg>
      </pc:sldChg>
      <pc:sldChg chg="addSp modSp mod modClrScheme chgLayout">
        <pc:chgData name="K PAVAN KUAMR" userId="S::pavan.20211isd0027@presidencyuniversity.in::80f66336-7476-4794-88c7-cff6f9eee3df" providerId="AD" clId="Web-{DA5AC460-7A0D-4D60-D1C0-730EBDA9DD8A}" dt="2025-01-10T15:52:21.039" v="621" actId="1076"/>
        <pc:sldMkLst>
          <pc:docMk/>
          <pc:sldMk cId="0" sldId="265"/>
        </pc:sldMkLst>
        <pc:spChg chg="mod ord">
          <ac:chgData name="K PAVAN KUAMR" userId="S::pavan.20211isd0027@presidencyuniversity.in::80f66336-7476-4794-88c7-cff6f9eee3df" providerId="AD" clId="Web-{DA5AC460-7A0D-4D60-D1C0-730EBDA9DD8A}" dt="2025-01-10T15:52:21.039" v="621" actId="1076"/>
          <ac:spMkLst>
            <pc:docMk/>
            <pc:sldMk cId="0" sldId="265"/>
            <ac:spMk id="2" creationId="{00000000-0000-0000-0000-000000000000}"/>
          </ac:spMkLst>
        </pc:spChg>
        <pc:spChg chg="add mod ord">
          <ac:chgData name="K PAVAN KUAMR" userId="S::pavan.20211isd0027@presidencyuniversity.in::80f66336-7476-4794-88c7-cff6f9eee3df" providerId="AD" clId="Web-{DA5AC460-7A0D-4D60-D1C0-730EBDA9DD8A}" dt="2025-01-10T15:52:14.258" v="620" actId="1076"/>
          <ac:spMkLst>
            <pc:docMk/>
            <pc:sldMk cId="0" sldId="265"/>
            <ac:spMk id="3" creationId="{3AA24E08-FC8F-DB2F-6B16-C54C911F2D39}"/>
          </ac:spMkLst>
        </pc:spChg>
      </pc:sldChg>
      <pc:sldChg chg="addSp modSp mod modClrScheme chgLayout">
        <pc:chgData name="K PAVAN KUAMR" userId="S::pavan.20211isd0027@presidencyuniversity.in::80f66336-7476-4794-88c7-cff6f9eee3df" providerId="AD" clId="Web-{DA5AC460-7A0D-4D60-D1C0-730EBDA9DD8A}" dt="2025-01-10T15:53:43.822" v="640" actId="20577"/>
        <pc:sldMkLst>
          <pc:docMk/>
          <pc:sldMk cId="0" sldId="266"/>
        </pc:sldMkLst>
        <pc:spChg chg="mod ord">
          <ac:chgData name="K PAVAN KUAMR" userId="S::pavan.20211isd0027@presidencyuniversity.in::80f66336-7476-4794-88c7-cff6f9eee3df" providerId="AD" clId="Web-{DA5AC460-7A0D-4D60-D1C0-730EBDA9DD8A}" dt="2025-01-10T15:53:02.728" v="623"/>
          <ac:spMkLst>
            <pc:docMk/>
            <pc:sldMk cId="0" sldId="266"/>
            <ac:spMk id="2" creationId="{00000000-0000-0000-0000-000000000000}"/>
          </ac:spMkLst>
        </pc:spChg>
        <pc:spChg chg="add mod ord">
          <ac:chgData name="K PAVAN KUAMR" userId="S::pavan.20211isd0027@presidencyuniversity.in::80f66336-7476-4794-88c7-cff6f9eee3df" providerId="AD" clId="Web-{DA5AC460-7A0D-4D60-D1C0-730EBDA9DD8A}" dt="2025-01-10T15:53:43.822" v="640" actId="20577"/>
          <ac:spMkLst>
            <pc:docMk/>
            <pc:sldMk cId="0" sldId="266"/>
            <ac:spMk id="3" creationId="{9C93712B-1215-E889-2DE4-C196E6145B48}"/>
          </ac:spMkLst>
        </pc:spChg>
      </pc:sldChg>
      <pc:sldChg chg="addSp delSp modSp mod modClrScheme chgLayout">
        <pc:chgData name="K PAVAN KUAMR" userId="S::pavan.20211isd0027@presidencyuniversity.in::80f66336-7476-4794-88c7-cff6f9eee3df" providerId="AD" clId="Web-{DA5AC460-7A0D-4D60-D1C0-730EBDA9DD8A}" dt="2025-01-10T09:11:13.807" v="16" actId="20577"/>
        <pc:sldMkLst>
          <pc:docMk/>
          <pc:sldMk cId="625028038" sldId="274"/>
        </pc:sldMkLst>
        <pc:spChg chg="add del mod ord">
          <ac:chgData name="K PAVAN KUAMR" userId="S::pavan.20211isd0027@presidencyuniversity.in::80f66336-7476-4794-88c7-cff6f9eee3df" providerId="AD" clId="Web-{DA5AC460-7A0D-4D60-D1C0-730EBDA9DD8A}" dt="2025-01-10T09:10:12.994" v="8"/>
          <ac:spMkLst>
            <pc:docMk/>
            <pc:sldMk cId="625028038" sldId="274"/>
            <ac:spMk id="2" creationId="{907CD89F-31D0-53A2-BBE9-FED672A677CB}"/>
          </ac:spMkLst>
        </pc:spChg>
        <pc:spChg chg="add mod ord">
          <ac:chgData name="K PAVAN KUAMR" userId="S::pavan.20211isd0027@presidencyuniversity.in::80f66336-7476-4794-88c7-cff6f9eee3df" providerId="AD" clId="Web-{DA5AC460-7A0D-4D60-D1C0-730EBDA9DD8A}" dt="2025-01-10T09:11:13.807" v="16" actId="20577"/>
          <ac:spMkLst>
            <pc:docMk/>
            <pc:sldMk cId="625028038" sldId="274"/>
            <ac:spMk id="3" creationId="{9E497EE5-4EC3-5F57-E167-FD11551A4D0C}"/>
          </ac:spMkLst>
        </pc:spChg>
        <pc:spChg chg="del mod">
          <ac:chgData name="K PAVAN KUAMR" userId="S::pavan.20211isd0027@presidencyuniversity.in::80f66336-7476-4794-88c7-cff6f9eee3df" providerId="AD" clId="Web-{DA5AC460-7A0D-4D60-D1C0-730EBDA9DD8A}" dt="2025-01-10T09:07:44.522" v="2"/>
          <ac:spMkLst>
            <pc:docMk/>
            <pc:sldMk cId="625028038" sldId="274"/>
            <ac:spMk id="5" creationId="{476BA344-EAD2-6231-ECF6-923925D9FBC5}"/>
          </ac:spMkLst>
        </pc:spChg>
      </pc:sldChg>
      <pc:sldChg chg="addSp delSp modSp add replId">
        <pc:chgData name="K PAVAN KUAMR" userId="S::pavan.20211isd0027@presidencyuniversity.in::80f66336-7476-4794-88c7-cff6f9eee3df" providerId="AD" clId="Web-{DA5AC460-7A0D-4D60-D1C0-730EBDA9DD8A}" dt="2025-01-10T10:01:48.025" v="554" actId="20577"/>
        <pc:sldMkLst>
          <pc:docMk/>
          <pc:sldMk cId="960813345" sldId="275"/>
        </pc:sldMkLst>
        <pc:spChg chg="del">
          <ac:chgData name="K PAVAN KUAMR" userId="S::pavan.20211isd0027@presidencyuniversity.in::80f66336-7476-4794-88c7-cff6f9eee3df" providerId="AD" clId="Web-{DA5AC460-7A0D-4D60-D1C0-730EBDA9DD8A}" dt="2025-01-10T09:14:34.624" v="24"/>
          <ac:spMkLst>
            <pc:docMk/>
            <pc:sldMk cId="960813345" sldId="275"/>
            <ac:spMk id="2" creationId="{00000000-0000-0000-0000-000000000000}"/>
          </ac:spMkLst>
        </pc:spChg>
        <pc:spChg chg="mod">
          <ac:chgData name="K PAVAN KUAMR" userId="S::pavan.20211isd0027@presidencyuniversity.in::80f66336-7476-4794-88c7-cff6f9eee3df" providerId="AD" clId="Web-{DA5AC460-7A0D-4D60-D1C0-730EBDA9DD8A}" dt="2025-01-10T10:01:48.025" v="554" actId="20577"/>
          <ac:spMkLst>
            <pc:docMk/>
            <pc:sldMk cId="960813345" sldId="275"/>
            <ac:spMk id="3" creationId="{B735D084-C80F-5855-1BE5-B07ECD339AE9}"/>
          </ac:spMkLst>
        </pc:spChg>
        <pc:spChg chg="add del mod">
          <ac:chgData name="K PAVAN KUAMR" userId="S::pavan.20211isd0027@presidencyuniversity.in::80f66336-7476-4794-88c7-cff6f9eee3df" providerId="AD" clId="Web-{DA5AC460-7A0D-4D60-D1C0-730EBDA9DD8A}" dt="2025-01-10T09:14:38.952" v="25"/>
          <ac:spMkLst>
            <pc:docMk/>
            <pc:sldMk cId="960813345" sldId="275"/>
            <ac:spMk id="5" creationId="{F4DBB03E-1766-A8F3-9DAC-675B8DABB2FF}"/>
          </ac:spMkLst>
        </pc:spChg>
      </pc:sldChg>
      <pc:sldChg chg="modSp add replId">
        <pc:chgData name="K PAVAN KUAMR" userId="S::pavan.20211isd0027@presidencyuniversity.in::80f66336-7476-4794-88c7-cff6f9eee3df" providerId="AD" clId="Web-{DA5AC460-7A0D-4D60-D1C0-730EBDA9DD8A}" dt="2025-01-10T10:01:14.243" v="533" actId="20577"/>
        <pc:sldMkLst>
          <pc:docMk/>
          <pc:sldMk cId="4189602342" sldId="276"/>
        </pc:sldMkLst>
        <pc:spChg chg="mod">
          <ac:chgData name="K PAVAN KUAMR" userId="S::pavan.20211isd0027@presidencyuniversity.in::80f66336-7476-4794-88c7-cff6f9eee3df" providerId="AD" clId="Web-{DA5AC460-7A0D-4D60-D1C0-730EBDA9DD8A}" dt="2025-01-10T10:01:14.243" v="533" actId="20577"/>
          <ac:spMkLst>
            <pc:docMk/>
            <pc:sldMk cId="4189602342" sldId="276"/>
            <ac:spMk id="3" creationId="{B735D084-C80F-5855-1BE5-B07ECD339AE9}"/>
          </ac:spMkLst>
        </pc:spChg>
      </pc:sldChg>
      <pc:sldChg chg="delSp modSp add replId">
        <pc:chgData name="K PAVAN KUAMR" userId="S::pavan.20211isd0027@presidencyuniversity.in::80f66336-7476-4794-88c7-cff6f9eee3df" providerId="AD" clId="Web-{DA5AC460-7A0D-4D60-D1C0-730EBDA9DD8A}" dt="2025-01-10T09:37:56.074" v="331"/>
        <pc:sldMkLst>
          <pc:docMk/>
          <pc:sldMk cId="3702727373" sldId="277"/>
        </pc:sldMkLst>
        <pc:spChg chg="del mod">
          <ac:chgData name="K PAVAN KUAMR" userId="S::pavan.20211isd0027@presidencyuniversity.in::80f66336-7476-4794-88c7-cff6f9eee3df" providerId="AD" clId="Web-{DA5AC460-7A0D-4D60-D1C0-730EBDA9DD8A}" dt="2025-01-10T09:31:04.050" v="217"/>
          <ac:spMkLst>
            <pc:docMk/>
            <pc:sldMk cId="3702727373" sldId="277"/>
            <ac:spMk id="2" creationId="{00000000-0000-0000-0000-000000000000}"/>
          </ac:spMkLst>
        </pc:spChg>
        <pc:graphicFrameChg chg="mod modGraphic">
          <ac:chgData name="K PAVAN KUAMR" userId="S::pavan.20211isd0027@presidencyuniversity.in::80f66336-7476-4794-88c7-cff6f9eee3df" providerId="AD" clId="Web-{DA5AC460-7A0D-4D60-D1C0-730EBDA9DD8A}" dt="2025-01-10T09:37:56.074" v="331"/>
          <ac:graphicFrameMkLst>
            <pc:docMk/>
            <pc:sldMk cId="3702727373" sldId="277"/>
            <ac:graphicFrameMk id="5" creationId="{B6551F58-7ADA-6002-3FD4-B0DD89621D48}"/>
          </ac:graphicFrameMkLst>
        </pc:graphicFrameChg>
      </pc:sldChg>
      <pc:sldChg chg="delSp modSp add replId">
        <pc:chgData name="K PAVAN KUAMR" userId="S::pavan.20211isd0027@presidencyuniversity.in::80f66336-7476-4794-88c7-cff6f9eee3df" providerId="AD" clId="Web-{DA5AC460-7A0D-4D60-D1C0-730EBDA9DD8A}" dt="2025-01-10T09:40:51.640" v="402"/>
        <pc:sldMkLst>
          <pc:docMk/>
          <pc:sldMk cId="857192623" sldId="278"/>
        </pc:sldMkLst>
        <pc:spChg chg="del mod">
          <ac:chgData name="K PAVAN KUAMR" userId="S::pavan.20211isd0027@presidencyuniversity.in::80f66336-7476-4794-88c7-cff6f9eee3df" providerId="AD" clId="Web-{DA5AC460-7A0D-4D60-D1C0-730EBDA9DD8A}" dt="2025-01-10T09:38:21.091" v="333"/>
          <ac:spMkLst>
            <pc:docMk/>
            <pc:sldMk cId="857192623" sldId="278"/>
            <ac:spMk id="2" creationId="{00000000-0000-0000-0000-000000000000}"/>
          </ac:spMkLst>
        </pc:spChg>
        <pc:graphicFrameChg chg="mod modGraphic">
          <ac:chgData name="K PAVAN KUAMR" userId="S::pavan.20211isd0027@presidencyuniversity.in::80f66336-7476-4794-88c7-cff6f9eee3df" providerId="AD" clId="Web-{DA5AC460-7A0D-4D60-D1C0-730EBDA9DD8A}" dt="2025-01-10T09:40:51.640" v="402"/>
          <ac:graphicFrameMkLst>
            <pc:docMk/>
            <pc:sldMk cId="857192623" sldId="278"/>
            <ac:graphicFrameMk id="5" creationId="{B6551F58-7ADA-6002-3FD4-B0DD89621D48}"/>
          </ac:graphicFrameMkLst>
        </pc:graphicFrameChg>
      </pc:sldChg>
      <pc:sldChg chg="delSp modSp add replId">
        <pc:chgData name="K PAVAN KUAMR" userId="S::pavan.20211isd0027@presidencyuniversity.in::80f66336-7476-4794-88c7-cff6f9eee3df" providerId="AD" clId="Web-{DA5AC460-7A0D-4D60-D1C0-730EBDA9DD8A}" dt="2025-01-10T09:49:58.995" v="491" actId="20577"/>
        <pc:sldMkLst>
          <pc:docMk/>
          <pc:sldMk cId="1161365982" sldId="279"/>
        </pc:sldMkLst>
        <pc:spChg chg="del mod">
          <ac:chgData name="K PAVAN KUAMR" userId="S::pavan.20211isd0027@presidencyuniversity.in::80f66336-7476-4794-88c7-cff6f9eee3df" providerId="AD" clId="Web-{DA5AC460-7A0D-4D60-D1C0-730EBDA9DD8A}" dt="2025-01-10T09:47:54.102" v="475"/>
          <ac:spMkLst>
            <pc:docMk/>
            <pc:sldMk cId="1161365982" sldId="279"/>
            <ac:spMk id="2" creationId="{00000000-0000-0000-0000-000000000000}"/>
          </ac:spMkLst>
        </pc:spChg>
        <pc:spChg chg="mod">
          <ac:chgData name="K PAVAN KUAMR" userId="S::pavan.20211isd0027@presidencyuniversity.in::80f66336-7476-4794-88c7-cff6f9eee3df" providerId="AD" clId="Web-{DA5AC460-7A0D-4D60-D1C0-730EBDA9DD8A}" dt="2025-01-10T09:49:58.995" v="491" actId="20577"/>
          <ac:spMkLst>
            <pc:docMk/>
            <pc:sldMk cId="1161365982" sldId="279"/>
            <ac:spMk id="3" creationId="{F6597441-2FEC-432D-6F55-17397E825457}"/>
          </ac:spMkLst>
        </pc:spChg>
      </pc:sldChg>
      <pc:sldChg chg="addSp delSp modSp add del replId">
        <pc:chgData name="K PAVAN KUAMR" userId="S::pavan.20211isd0027@presidencyuniversity.in::80f66336-7476-4794-88c7-cff6f9eee3df" providerId="AD" clId="Web-{DA5AC460-7A0D-4D60-D1C0-730EBDA9DD8A}" dt="2025-01-10T15:36:39.914" v="561"/>
        <pc:sldMkLst>
          <pc:docMk/>
          <pc:sldMk cId="3319193769" sldId="280"/>
        </pc:sldMkLst>
        <pc:spChg chg="del mod">
          <ac:chgData name="K PAVAN KUAMR" userId="S::pavan.20211isd0027@presidencyuniversity.in::80f66336-7476-4794-88c7-cff6f9eee3df" providerId="AD" clId="Web-{DA5AC460-7A0D-4D60-D1C0-730EBDA9DD8A}" dt="2025-01-10T09:56:19.300" v="511"/>
          <ac:spMkLst>
            <pc:docMk/>
            <pc:sldMk cId="3319193769" sldId="280"/>
            <ac:spMk id="2" creationId="{00000000-0000-0000-0000-000000000000}"/>
          </ac:spMkLst>
        </pc:spChg>
        <pc:spChg chg="del mod">
          <ac:chgData name="K PAVAN KUAMR" userId="S::pavan.20211isd0027@presidencyuniversity.in::80f66336-7476-4794-88c7-cff6f9eee3df" providerId="AD" clId="Web-{DA5AC460-7A0D-4D60-D1C0-730EBDA9DD8A}" dt="2025-01-10T15:35:18.553" v="559"/>
          <ac:spMkLst>
            <pc:docMk/>
            <pc:sldMk cId="3319193769" sldId="280"/>
            <ac:spMk id="3" creationId="{E70756B0-BCB0-8A45-0F8D-963D91E59CF6}"/>
          </ac:spMkLst>
        </pc:spChg>
        <pc:spChg chg="add del mod">
          <ac:chgData name="K PAVAN KUAMR" userId="S::pavan.20211isd0027@presidencyuniversity.in::80f66336-7476-4794-88c7-cff6f9eee3df" providerId="AD" clId="Web-{DA5AC460-7A0D-4D60-D1C0-730EBDA9DD8A}" dt="2025-01-10T09:56:50.676" v="512"/>
          <ac:spMkLst>
            <pc:docMk/>
            <pc:sldMk cId="3319193769" sldId="280"/>
            <ac:spMk id="5" creationId="{B0591E95-49BC-B557-C741-1CECC6BC62D3}"/>
          </ac:spMkLst>
        </pc:spChg>
      </pc:sldChg>
      <pc:sldChg chg="modSp add replId">
        <pc:chgData name="K PAVAN KUAMR" userId="S::pavan.20211isd0027@presidencyuniversity.in::80f66336-7476-4794-88c7-cff6f9eee3df" providerId="AD" clId="Web-{DA5AC460-7A0D-4D60-D1C0-730EBDA9DD8A}" dt="2025-01-10T10:02:26.510" v="556" actId="1076"/>
        <pc:sldMkLst>
          <pc:docMk/>
          <pc:sldMk cId="2330238733" sldId="281"/>
        </pc:sldMkLst>
        <pc:spChg chg="mod">
          <ac:chgData name="K PAVAN KUAMR" userId="S::pavan.20211isd0027@presidencyuniversity.in::80f66336-7476-4794-88c7-cff6f9eee3df" providerId="AD" clId="Web-{DA5AC460-7A0D-4D60-D1C0-730EBDA9DD8A}" dt="2025-01-10T10:02:26.510" v="556" actId="1076"/>
          <ac:spMkLst>
            <pc:docMk/>
            <pc:sldMk cId="2330238733" sldId="281"/>
            <ac:spMk id="3" creationId="{E70756B0-BCB0-8A45-0F8D-963D91E59CF6}"/>
          </ac:spMkLst>
        </pc:spChg>
      </pc:sldChg>
      <pc:sldChg chg="addSp delSp modSp add mod replId modClrScheme chgLayout">
        <pc:chgData name="K PAVAN KUAMR" userId="S::pavan.20211isd0027@presidencyuniversity.in::80f66336-7476-4794-88c7-cff6f9eee3df" providerId="AD" clId="Web-{DA5AC460-7A0D-4D60-D1C0-730EBDA9DD8A}" dt="2025-01-10T15:40:42.590" v="586" actId="1076"/>
        <pc:sldMkLst>
          <pc:docMk/>
          <pc:sldMk cId="3674564123" sldId="282"/>
        </pc:sldMkLst>
        <pc:spChg chg="del mod">
          <ac:chgData name="K PAVAN KUAMR" userId="S::pavan.20211isd0027@presidencyuniversity.in::80f66336-7476-4794-88c7-cff6f9eee3df" providerId="AD" clId="Web-{DA5AC460-7A0D-4D60-D1C0-730EBDA9DD8A}" dt="2025-01-10T15:36:54.415" v="563"/>
          <ac:spMkLst>
            <pc:docMk/>
            <pc:sldMk cId="3674564123" sldId="282"/>
            <ac:spMk id="2" creationId="{00000000-0000-0000-0000-000000000000}"/>
          </ac:spMkLst>
        </pc:spChg>
        <pc:spChg chg="del mod">
          <ac:chgData name="K PAVAN KUAMR" userId="S::pavan.20211isd0027@presidencyuniversity.in::80f66336-7476-4794-88c7-cff6f9eee3df" providerId="AD" clId="Web-{DA5AC460-7A0D-4D60-D1C0-730EBDA9DD8A}" dt="2025-01-10T15:38:43.604" v="567"/>
          <ac:spMkLst>
            <pc:docMk/>
            <pc:sldMk cId="3674564123" sldId="282"/>
            <ac:spMk id="3" creationId="{E70756B0-BCB0-8A45-0F8D-963D91E59CF6}"/>
          </ac:spMkLst>
        </pc:spChg>
        <pc:spChg chg="add del mod">
          <ac:chgData name="K PAVAN KUAMR" userId="S::pavan.20211isd0027@presidencyuniversity.in::80f66336-7476-4794-88c7-cff6f9eee3df" providerId="AD" clId="Web-{DA5AC460-7A0D-4D60-D1C0-730EBDA9DD8A}" dt="2025-01-10T15:39:34.698" v="574"/>
          <ac:spMkLst>
            <pc:docMk/>
            <pc:sldMk cId="3674564123" sldId="282"/>
            <ac:spMk id="4" creationId="{609AD68A-497F-BC7F-7AF4-8A17B41DE3D4}"/>
          </ac:spMkLst>
        </pc:spChg>
        <pc:spChg chg="add del mod">
          <ac:chgData name="K PAVAN KUAMR" userId="S::pavan.20211isd0027@presidencyuniversity.in::80f66336-7476-4794-88c7-cff6f9eee3df" providerId="AD" clId="Web-{DA5AC460-7A0D-4D60-D1C0-730EBDA9DD8A}" dt="2025-01-10T15:39:41.433" v="575"/>
          <ac:spMkLst>
            <pc:docMk/>
            <pc:sldMk cId="3674564123" sldId="282"/>
            <ac:spMk id="5" creationId="{DF5CE1A9-33D7-427E-E2C2-26FE10434704}"/>
          </ac:spMkLst>
        </pc:spChg>
        <pc:spChg chg="add mod ord">
          <ac:chgData name="K PAVAN KUAMR" userId="S::pavan.20211isd0027@presidencyuniversity.in::80f66336-7476-4794-88c7-cff6f9eee3df" providerId="AD" clId="Web-{DA5AC460-7A0D-4D60-D1C0-730EBDA9DD8A}" dt="2025-01-10T15:40:39.528" v="585" actId="20577"/>
          <ac:spMkLst>
            <pc:docMk/>
            <pc:sldMk cId="3674564123" sldId="282"/>
            <ac:spMk id="8" creationId="{F465F82C-0515-F7FD-B227-3B660D660649}"/>
          </ac:spMkLst>
        </pc:spChg>
        <pc:picChg chg="add del mod">
          <ac:chgData name="K PAVAN KUAMR" userId="S::pavan.20211isd0027@presidencyuniversity.in::80f66336-7476-4794-88c7-cff6f9eee3df" providerId="AD" clId="Web-{DA5AC460-7A0D-4D60-D1C0-730EBDA9DD8A}" dt="2025-01-10T15:39:28.980" v="572"/>
          <ac:picMkLst>
            <pc:docMk/>
            <pc:sldMk cId="3674564123" sldId="282"/>
            <ac:picMk id="6" creationId="{880C8BE6-9457-2210-E2AC-582A9BA36A37}"/>
          </ac:picMkLst>
        </pc:picChg>
        <pc:picChg chg="add mod">
          <ac:chgData name="K PAVAN KUAMR" userId="S::pavan.20211isd0027@presidencyuniversity.in::80f66336-7476-4794-88c7-cff6f9eee3df" providerId="AD" clId="Web-{DA5AC460-7A0D-4D60-D1C0-730EBDA9DD8A}" dt="2025-01-10T15:40:42.590" v="586" actId="1076"/>
          <ac:picMkLst>
            <pc:docMk/>
            <pc:sldMk cId="3674564123" sldId="282"/>
            <ac:picMk id="7" creationId="{CF607A7E-9559-267E-D046-3DCBC94E95AC}"/>
          </ac:picMkLst>
        </pc:picChg>
      </pc:sldChg>
      <pc:sldChg chg="addSp delSp modSp add mod replId modClrScheme chgLayout">
        <pc:chgData name="K PAVAN KUAMR" userId="S::pavan.20211isd0027@presidencyuniversity.in::80f66336-7476-4794-88c7-cff6f9eee3df" providerId="AD" clId="Web-{DA5AC460-7A0D-4D60-D1C0-730EBDA9DD8A}" dt="2025-01-10T15:55:38.058" v="666" actId="20577"/>
        <pc:sldMkLst>
          <pc:docMk/>
          <pc:sldMk cId="879483983" sldId="283"/>
        </pc:sldMkLst>
        <pc:spChg chg="del">
          <ac:chgData name="K PAVAN KUAMR" userId="S::pavan.20211isd0027@presidencyuniversity.in::80f66336-7476-4794-88c7-cff6f9eee3df" providerId="AD" clId="Web-{DA5AC460-7A0D-4D60-D1C0-730EBDA9DD8A}" dt="2025-01-10T15:53:51.869" v="641"/>
          <ac:spMkLst>
            <pc:docMk/>
            <pc:sldMk cId="879483983" sldId="283"/>
            <ac:spMk id="2" creationId="{00000000-0000-0000-0000-000000000000}"/>
          </ac:spMkLst>
        </pc:spChg>
        <pc:spChg chg="add del mod ord">
          <ac:chgData name="K PAVAN KUAMR" userId="S::pavan.20211isd0027@presidencyuniversity.in::80f66336-7476-4794-88c7-cff6f9eee3df" providerId="AD" clId="Web-{DA5AC460-7A0D-4D60-D1C0-730EBDA9DD8A}" dt="2025-01-10T15:54:05.073" v="643"/>
          <ac:spMkLst>
            <pc:docMk/>
            <pc:sldMk cId="879483983" sldId="283"/>
            <ac:spMk id="4" creationId="{AA8356E0-6113-15B5-7444-CBB57202E4AD}"/>
          </ac:spMkLst>
        </pc:spChg>
        <pc:spChg chg="add mod ord">
          <ac:chgData name="K PAVAN KUAMR" userId="S::pavan.20211isd0027@presidencyuniversity.in::80f66336-7476-4794-88c7-cff6f9eee3df" providerId="AD" clId="Web-{DA5AC460-7A0D-4D60-D1C0-730EBDA9DD8A}" dt="2025-01-10T15:55:38.058" v="666" actId="20577"/>
          <ac:spMkLst>
            <pc:docMk/>
            <pc:sldMk cId="879483983" sldId="283"/>
            <ac:spMk id="5" creationId="{7EDD71BA-9F4A-59C2-D9F6-3991CB2F9D3D}"/>
          </ac:spMkLst>
        </pc:spChg>
      </pc:sldChg>
      <pc:sldChg chg="modSp add replId">
        <pc:chgData name="K PAVAN KUAMR" userId="S::pavan.20211isd0027@presidencyuniversity.in::80f66336-7476-4794-88c7-cff6f9eee3df" providerId="AD" clId="Web-{DA5AC460-7A0D-4D60-D1C0-730EBDA9DD8A}" dt="2025-01-10T15:55:58.496" v="675" actId="20577"/>
        <pc:sldMkLst>
          <pc:docMk/>
          <pc:sldMk cId="3479657091" sldId="284"/>
        </pc:sldMkLst>
        <pc:spChg chg="mod">
          <ac:chgData name="K PAVAN KUAMR" userId="S::pavan.20211isd0027@presidencyuniversity.in::80f66336-7476-4794-88c7-cff6f9eee3df" providerId="AD" clId="Web-{DA5AC460-7A0D-4D60-D1C0-730EBDA9DD8A}" dt="2025-01-10T15:55:58.496" v="675" actId="20577"/>
          <ac:spMkLst>
            <pc:docMk/>
            <pc:sldMk cId="3479657091" sldId="284"/>
            <ac:spMk id="5" creationId="{7EDD71BA-9F4A-59C2-D9F6-3991CB2F9D3D}"/>
          </ac:spMkLst>
        </pc:spChg>
      </pc:sldChg>
      <pc:sldChg chg="addSp delSp modSp add replId">
        <pc:chgData name="K PAVAN KUAMR" userId="S::pavan.20211isd0027@presidencyuniversity.in::80f66336-7476-4794-88c7-cff6f9eee3df" providerId="AD" clId="Web-{DA5AC460-7A0D-4D60-D1C0-730EBDA9DD8A}" dt="2025-01-10T16:33:06.833" v="699" actId="1076"/>
        <pc:sldMkLst>
          <pc:docMk/>
          <pc:sldMk cId="2827052769" sldId="285"/>
        </pc:sldMkLst>
        <pc:spChg chg="del">
          <ac:chgData name="K PAVAN KUAMR" userId="S::pavan.20211isd0027@presidencyuniversity.in::80f66336-7476-4794-88c7-cff6f9eee3df" providerId="AD" clId="Web-{DA5AC460-7A0D-4D60-D1C0-730EBDA9DD8A}" dt="2025-01-10T16:32:29.849" v="693"/>
          <ac:spMkLst>
            <pc:docMk/>
            <pc:sldMk cId="2827052769" sldId="285"/>
            <ac:spMk id="2" creationId="{00000000-0000-0000-0000-000000000000}"/>
          </ac:spMkLst>
        </pc:spChg>
        <pc:spChg chg="add del mod">
          <ac:chgData name="K PAVAN KUAMR" userId="S::pavan.20211isd0027@presidencyuniversity.in::80f66336-7476-4794-88c7-cff6f9eee3df" providerId="AD" clId="Web-{DA5AC460-7A0D-4D60-D1C0-730EBDA9DD8A}" dt="2025-01-10T16:32:38.333" v="694"/>
          <ac:spMkLst>
            <pc:docMk/>
            <pc:sldMk cId="2827052769" sldId="285"/>
            <ac:spMk id="4" creationId="{1AD84F56-5B32-3678-BC12-CCA9534A677A}"/>
          </ac:spMkLst>
        </pc:spChg>
        <pc:picChg chg="add mod">
          <ac:chgData name="K PAVAN KUAMR" userId="S::pavan.20211isd0027@presidencyuniversity.in::80f66336-7476-4794-88c7-cff6f9eee3df" providerId="AD" clId="Web-{DA5AC460-7A0D-4D60-D1C0-730EBDA9DD8A}" dt="2025-01-10T16:33:06.833" v="699" actId="1076"/>
          <ac:picMkLst>
            <pc:docMk/>
            <pc:sldMk cId="2827052769" sldId="285"/>
            <ac:picMk id="5" creationId="{FC72EB1C-C581-5742-CB24-343C2BA1C15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42058" y="1140416"/>
            <a:ext cx="10961370" cy="4030591"/>
          </a:xfrm>
          <a:prstGeom prst="rect">
            <a:avLst/>
          </a:prstGeom>
        </p:spPr>
        <p:txBody>
          <a:bodyPr vert="horz" wrap="square" lIns="0" tIns="16510" rIns="0" bIns="0" rtlCol="0" anchor="t">
            <a:spAutoFit/>
          </a:bodyPr>
          <a:lstStyle/>
          <a:p>
            <a:pPr algn="ctr">
              <a:lnSpc>
                <a:spcPct val="100000"/>
              </a:lnSpc>
              <a:spcBef>
                <a:spcPts val="770"/>
              </a:spcBef>
            </a:pPr>
            <a:r>
              <a:rPr lang="en-US" sz="3200" dirty="0">
                <a:latin typeface="Verdana"/>
                <a:cs typeface="Verdana"/>
              </a:rPr>
              <a:t>CUSTOMER SUPPORT CHATBOT WITH ML FOR RESTAURANT</a:t>
            </a:r>
          </a:p>
          <a:p>
            <a:pPr marL="12700">
              <a:lnSpc>
                <a:spcPct val="100000"/>
              </a:lnSpc>
            </a:pPr>
            <a:r>
              <a:rPr sz="2400" b="1" dirty="0">
                <a:latin typeface="Calibri"/>
                <a:cs typeface="Calibri"/>
              </a:rPr>
              <a:t>Batch</a:t>
            </a:r>
            <a:r>
              <a:rPr sz="2400" b="1" spc="-105" dirty="0">
                <a:latin typeface="Calibri"/>
                <a:cs typeface="Calibri"/>
              </a:rPr>
              <a:t> </a:t>
            </a:r>
            <a:r>
              <a:rPr sz="2400" b="1" spc="-10" dirty="0">
                <a:latin typeface="Calibri"/>
                <a:cs typeface="Calibri"/>
              </a:rPr>
              <a:t>Number:</a:t>
            </a:r>
            <a:r>
              <a:rPr lang="en-US" sz="2400" b="1" spc="-10" dirty="0">
                <a:latin typeface="Calibri"/>
                <a:cs typeface="Calibri"/>
              </a:rPr>
              <a:t> ISD-09</a:t>
            </a:r>
            <a:endParaRPr lang="en-IN" sz="2400" spc="-10" dirty="0">
              <a:latin typeface="Calibri"/>
              <a:cs typeface="Calibri"/>
            </a:endParaRPr>
          </a:p>
          <a:p>
            <a:pPr marL="12700">
              <a:lnSpc>
                <a:spcPct val="100000"/>
              </a:lnSpc>
            </a:pPr>
            <a:r>
              <a:rPr lang="en-IN" sz="2400" b="1" spc="-10" dirty="0">
                <a:latin typeface="Calibri"/>
                <a:cs typeface="Calibri"/>
              </a:rPr>
              <a:t>                                                                                    </a:t>
            </a:r>
            <a:r>
              <a:rPr lang="en-IN" sz="2000" b="1" dirty="0">
                <a:latin typeface="Verdana"/>
                <a:cs typeface="Verdana"/>
              </a:rPr>
              <a:t>Under</a:t>
            </a:r>
            <a:r>
              <a:rPr lang="en-IN" sz="2000" b="1" spc="-10" dirty="0">
                <a:latin typeface="Verdana"/>
                <a:cs typeface="Verdana"/>
              </a:rPr>
              <a:t> </a:t>
            </a:r>
            <a:r>
              <a:rPr lang="en-IN" sz="2000" b="1" dirty="0">
                <a:latin typeface="Verdana"/>
                <a:cs typeface="Verdana"/>
              </a:rPr>
              <a:t>the</a:t>
            </a:r>
            <a:r>
              <a:rPr lang="en-IN" sz="2000" b="1" spc="-40" dirty="0">
                <a:latin typeface="Verdana"/>
                <a:cs typeface="Verdana"/>
              </a:rPr>
              <a:t> </a:t>
            </a:r>
            <a:r>
              <a:rPr lang="en-IN" sz="2000" b="1" dirty="0">
                <a:latin typeface="Verdana"/>
                <a:cs typeface="Verdana"/>
              </a:rPr>
              <a:t>Supervision</a:t>
            </a:r>
            <a:r>
              <a:rPr lang="en-IN" sz="2000" b="1" spc="-65" dirty="0">
                <a:latin typeface="Verdana"/>
                <a:cs typeface="Verdana"/>
              </a:rPr>
              <a:t> </a:t>
            </a:r>
            <a:r>
              <a:rPr lang="en-IN" sz="2000" b="1" spc="-25" dirty="0">
                <a:latin typeface="Verdana"/>
                <a:cs typeface="Verdana"/>
              </a:rPr>
              <a:t>of,</a:t>
            </a:r>
            <a:endParaRPr lang="en-IN" sz="2000" dirty="0">
              <a:latin typeface="Verdana"/>
              <a:cs typeface="Verdana"/>
            </a:endParaRPr>
          </a:p>
          <a:p>
            <a:pPr>
              <a:lnSpc>
                <a:spcPct val="100000"/>
              </a:lnSpc>
              <a:spcBef>
                <a:spcPts val="425"/>
              </a:spcBef>
            </a:pPr>
            <a:endParaRPr lang="en-US" sz="2000" dirty="0">
              <a:latin typeface="Verdana"/>
              <a:cs typeface="Verdana"/>
            </a:endParaRPr>
          </a:p>
          <a:p>
            <a:pPr marL="5681345">
              <a:lnSpc>
                <a:spcPct val="100000"/>
              </a:lnSpc>
            </a:pPr>
            <a:r>
              <a:rPr lang="en-US" sz="1700" b="1" dirty="0">
                <a:latin typeface="Verdana"/>
                <a:cs typeface="Verdana"/>
              </a:rPr>
              <a:t>Prof . Likhith S R</a:t>
            </a:r>
            <a:endParaRPr lang="en-US" sz="1700" dirty="0">
              <a:latin typeface="Verdana"/>
              <a:cs typeface="Verdana"/>
            </a:endParaRPr>
          </a:p>
          <a:p>
            <a:pPr marL="5681345" marR="5080">
              <a:lnSpc>
                <a:spcPts val="1880"/>
              </a:lnSpc>
              <a:spcBef>
                <a:spcPts val="409"/>
              </a:spcBef>
            </a:pPr>
            <a:r>
              <a:rPr lang="en-US" sz="1700" b="1" spc="-10" dirty="0">
                <a:latin typeface="Verdana"/>
                <a:cs typeface="Verdana"/>
              </a:rPr>
              <a:t>Assistant</a:t>
            </a:r>
            <a:r>
              <a:rPr sz="1700" b="1" spc="-10" dirty="0">
                <a:latin typeface="Verdana"/>
                <a:cs typeface="Verdana"/>
              </a:rPr>
              <a:t> Professor</a:t>
            </a:r>
            <a:endParaRPr lang="en-IN" sz="1700" b="1" spc="-10" dirty="0">
              <a:latin typeface="Verdana"/>
              <a:cs typeface="Verdana"/>
            </a:endParaRPr>
          </a:p>
          <a:p>
            <a:pPr marL="5681345" marR="122555">
              <a:lnSpc>
                <a:spcPts val="1800"/>
              </a:lnSpc>
              <a:spcBef>
                <a:spcPts val="434"/>
              </a:spcBef>
            </a:pPr>
            <a:r>
              <a:rPr sz="1700" b="1" dirty="0">
                <a:latin typeface="Verdana"/>
                <a:cs typeface="Verdana"/>
              </a:rPr>
              <a:t>School</a:t>
            </a:r>
            <a:r>
              <a:rPr sz="1700" b="1" spc="-70" dirty="0">
                <a:latin typeface="Verdana"/>
                <a:cs typeface="Verdana"/>
              </a:rPr>
              <a:t> </a:t>
            </a:r>
            <a:r>
              <a:rPr sz="1700" b="1" dirty="0">
                <a:latin typeface="Verdana"/>
                <a:cs typeface="Verdana"/>
              </a:rPr>
              <a:t>of</a:t>
            </a:r>
            <a:r>
              <a:rPr sz="1700" b="1" spc="-55" dirty="0">
                <a:latin typeface="Verdana"/>
                <a:cs typeface="Verdana"/>
              </a:rPr>
              <a:t> </a:t>
            </a:r>
            <a:r>
              <a:rPr sz="1700" b="1" dirty="0">
                <a:latin typeface="Verdana"/>
                <a:cs typeface="Verdana"/>
              </a:rPr>
              <a:t>Computer</a:t>
            </a:r>
            <a:r>
              <a:rPr sz="1700" b="1" spc="-40" dirty="0">
                <a:latin typeface="Verdana"/>
                <a:cs typeface="Verdana"/>
              </a:rPr>
              <a:t> </a:t>
            </a:r>
            <a:r>
              <a:rPr sz="1700" b="1" dirty="0">
                <a:latin typeface="Verdana"/>
                <a:cs typeface="Verdana"/>
              </a:rPr>
              <a:t>Science</a:t>
            </a:r>
            <a:r>
              <a:rPr sz="1700" b="1" spc="-95" dirty="0">
                <a:latin typeface="Verdana"/>
                <a:cs typeface="Verdana"/>
              </a:rPr>
              <a:t> </a:t>
            </a:r>
            <a:r>
              <a:rPr sz="1700" b="1" dirty="0">
                <a:latin typeface="Verdana"/>
                <a:cs typeface="Verdana"/>
              </a:rPr>
              <a:t>Engineering</a:t>
            </a:r>
            <a:r>
              <a:rPr sz="1700" b="1" spc="-80" dirty="0">
                <a:latin typeface="Verdana"/>
                <a:cs typeface="Verdana"/>
              </a:rPr>
              <a:t> </a:t>
            </a:r>
            <a:r>
              <a:rPr sz="1700" b="1" spc="-50" dirty="0">
                <a:latin typeface="Verdana"/>
                <a:cs typeface="Verdana"/>
              </a:rPr>
              <a:t>&amp; </a:t>
            </a:r>
            <a:r>
              <a:rPr sz="1700" b="1" dirty="0">
                <a:latin typeface="Verdana"/>
                <a:cs typeface="Verdana"/>
              </a:rPr>
              <a:t>Information</a:t>
            </a:r>
            <a:r>
              <a:rPr sz="1700" b="1" spc="-110" dirty="0">
                <a:latin typeface="Verdana"/>
                <a:cs typeface="Verdana"/>
              </a:rPr>
              <a:t> </a:t>
            </a:r>
            <a:r>
              <a:rPr sz="1700" b="1" spc="-10" dirty="0">
                <a:latin typeface="Verdana"/>
                <a:cs typeface="Verdana"/>
              </a:rPr>
              <a:t>Science</a:t>
            </a:r>
            <a:endParaRPr sz="1700" dirty="0">
              <a:latin typeface="Verdana"/>
              <a:cs typeface="Verdana"/>
            </a:endParaRPr>
          </a:p>
          <a:p>
            <a:pPr marL="5681345">
              <a:lnSpc>
                <a:spcPct val="100000"/>
              </a:lnSpc>
              <a:spcBef>
                <a:spcPts val="195"/>
              </a:spcBef>
            </a:pPr>
            <a:r>
              <a:rPr sz="1700" b="1" dirty="0">
                <a:latin typeface="Verdana"/>
                <a:cs typeface="Verdana"/>
              </a:rPr>
              <a:t>Presidency</a:t>
            </a:r>
            <a:r>
              <a:rPr sz="1700" b="1" spc="-95" dirty="0">
                <a:latin typeface="Verdana"/>
                <a:cs typeface="Verdana"/>
              </a:rPr>
              <a:t> </a:t>
            </a:r>
            <a:r>
              <a:rPr sz="1700" b="1" spc="-10" dirty="0">
                <a:latin typeface="Verdana"/>
                <a:cs typeface="Verdana"/>
              </a:rPr>
              <a:t>University</a:t>
            </a:r>
            <a:endParaRPr lang="en-IN" sz="1700" b="1" spc="-10" dirty="0">
              <a:latin typeface="Verdana"/>
              <a:cs typeface="Verdana"/>
            </a:endParaRPr>
          </a:p>
          <a:p>
            <a:pPr marL="5681345">
              <a:lnSpc>
                <a:spcPct val="100000"/>
              </a:lnSpc>
              <a:spcBef>
                <a:spcPts val="195"/>
              </a:spcBef>
            </a:pPr>
            <a:endParaRPr lang="en-IN" sz="1700" b="1" spc="-10" dirty="0">
              <a:solidFill>
                <a:schemeClr val="tx2">
                  <a:lumMod val="60000"/>
                  <a:lumOff val="40000"/>
                </a:schemeClr>
              </a:solidFill>
              <a:latin typeface="Verdana"/>
              <a:cs typeface="Verdana"/>
            </a:endParaRPr>
          </a:p>
          <a:p>
            <a:pPr marL="5681345">
              <a:lnSpc>
                <a:spcPct val="100000"/>
              </a:lnSpc>
              <a:spcBef>
                <a:spcPts val="195"/>
              </a:spcBef>
            </a:pPr>
            <a:r>
              <a:rPr lang="en-IN" sz="1700" b="1" spc="-10" dirty="0">
                <a:solidFill>
                  <a:schemeClr val="tx2">
                    <a:lumMod val="60000"/>
                    <a:lumOff val="40000"/>
                  </a:schemeClr>
                </a:solidFill>
                <a:latin typeface="Verdana"/>
                <a:cs typeface="Verdana"/>
              </a:rPr>
              <a:t>Project Coordinator </a:t>
            </a:r>
            <a:r>
              <a:rPr lang="en-IN" sz="1700" b="1" spc="-10" dirty="0">
                <a:latin typeface="Verdana"/>
                <a:cs typeface="Verdana"/>
              </a:rPr>
              <a:t>: Mr.Srinivas Mishra</a:t>
            </a:r>
          </a:p>
        </p:txBody>
      </p:sp>
      <p:sp>
        <p:nvSpPr>
          <p:cNvPr id="4" name="object 4"/>
          <p:cNvSpPr txBox="1">
            <a:spLocks noGrp="1"/>
          </p:cNvSpPr>
          <p:nvPr>
            <p:ph type="title"/>
          </p:nvPr>
        </p:nvSpPr>
        <p:spPr>
          <a:xfrm>
            <a:off x="917575" y="275444"/>
            <a:ext cx="8938260" cy="475708"/>
          </a:xfrm>
          <a:prstGeom prst="rect">
            <a:avLst/>
          </a:prstGeom>
        </p:spPr>
        <p:txBody>
          <a:bodyPr vert="horz" wrap="square" lIns="0" tIns="12065" rIns="0" bIns="0" rtlCol="0" anchor="t">
            <a:spAutoFit/>
          </a:bodyPr>
          <a:lstStyle/>
          <a:p>
            <a:pPr marL="4098290" marR="5080" indent="-2574925" algn="ctr">
              <a:lnSpc>
                <a:spcPct val="122900"/>
              </a:lnSpc>
              <a:spcBef>
                <a:spcPts val="95"/>
              </a:spcBef>
            </a:pPr>
            <a:r>
              <a:rPr sz="2750" b="1" spc="-25" dirty="0">
                <a:latin typeface="Verdana"/>
                <a:cs typeface="Verdana"/>
              </a:rPr>
              <a:t> </a:t>
            </a:r>
            <a:r>
              <a:rPr sz="2750" b="1" dirty="0">
                <a:latin typeface="Verdana"/>
                <a:cs typeface="Verdana"/>
              </a:rPr>
              <a:t>VIVA-</a:t>
            </a:r>
            <a:r>
              <a:rPr lang="en-US" sz="2750" b="1" spc="-20" dirty="0">
                <a:latin typeface="Verdana"/>
                <a:cs typeface="Verdana"/>
              </a:rPr>
              <a:t>V</a:t>
            </a:r>
            <a:r>
              <a:rPr sz="2750" b="1" spc="-20" dirty="0">
                <a:latin typeface="Verdana"/>
                <a:cs typeface="Verdana"/>
              </a:rPr>
              <a:t>OCE</a:t>
            </a:r>
            <a:endParaRPr sz="2750" dirty="0">
              <a:latin typeface="Verdana"/>
              <a:cs typeface="Verdana"/>
            </a:endParaRPr>
          </a:p>
        </p:txBody>
      </p:sp>
      <p:graphicFrame>
        <p:nvGraphicFramePr>
          <p:cNvPr id="5" name="Table 4">
            <a:extLst>
              <a:ext uri="{FF2B5EF4-FFF2-40B4-BE49-F238E27FC236}">
                <a16:creationId xmlns:a16="http://schemas.microsoft.com/office/drawing/2014/main" id="{4973790A-0635-F4F6-C90B-BBAB6873E600}"/>
              </a:ext>
            </a:extLst>
          </p:cNvPr>
          <p:cNvGraphicFramePr>
            <a:graphicFrameLocks noGrp="1"/>
          </p:cNvGraphicFramePr>
          <p:nvPr>
            <p:extLst>
              <p:ext uri="{D42A27DB-BD31-4B8C-83A1-F6EECF244321}">
                <p14:modId xmlns:p14="http://schemas.microsoft.com/office/powerpoint/2010/main" val="3764046382"/>
              </p:ext>
            </p:extLst>
          </p:nvPr>
        </p:nvGraphicFramePr>
        <p:xfrm>
          <a:off x="742058" y="2552715"/>
          <a:ext cx="5139230" cy="2123440"/>
        </p:xfrm>
        <a:graphic>
          <a:graphicData uri="http://schemas.openxmlformats.org/drawingml/2006/table">
            <a:tbl>
              <a:tblPr firstRow="1" bandRow="1">
                <a:tableStyleId>{5C22544A-7EE6-4342-B048-85BDC9FD1C3A}</a:tableStyleId>
              </a:tblPr>
              <a:tblGrid>
                <a:gridCol w="2569615">
                  <a:extLst>
                    <a:ext uri="{9D8B030D-6E8A-4147-A177-3AD203B41FA5}">
                      <a16:colId xmlns:a16="http://schemas.microsoft.com/office/drawing/2014/main" val="1823054372"/>
                    </a:ext>
                  </a:extLst>
                </a:gridCol>
                <a:gridCol w="2569615">
                  <a:extLst>
                    <a:ext uri="{9D8B030D-6E8A-4147-A177-3AD203B41FA5}">
                      <a16:colId xmlns:a16="http://schemas.microsoft.com/office/drawing/2014/main" val="1840496383"/>
                    </a:ext>
                  </a:extLst>
                </a:gridCol>
              </a:tblGrid>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rPr>
                        <a:t>Roll Number</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solidFill>
                            <a:schemeClr val="tx1"/>
                          </a:solidFill>
                        </a:rPr>
                        <a:t>Student Name</a:t>
                      </a:r>
                    </a:p>
                    <a:p>
                      <a:endParaRPr lang="en-IN" dirty="0"/>
                    </a:p>
                  </a:txBody>
                  <a:tcPr/>
                </a:tc>
                <a:extLst>
                  <a:ext uri="{0D108BD9-81ED-4DB2-BD59-A6C34878D82A}">
                    <a16:rowId xmlns:a16="http://schemas.microsoft.com/office/drawing/2014/main" val="4032877836"/>
                  </a:ext>
                </a:extLst>
              </a:tr>
              <a:tr h="370840">
                <a:tc>
                  <a:txBody>
                    <a:bodyPr/>
                    <a:lstStyle/>
                    <a:p>
                      <a:r>
                        <a:rPr lang="en-IN" dirty="0"/>
                        <a:t>20211ISD0018</a:t>
                      </a:r>
                    </a:p>
                  </a:txBody>
                  <a:tcPr/>
                </a:tc>
                <a:tc>
                  <a:txBody>
                    <a:bodyPr/>
                    <a:lstStyle/>
                    <a:p>
                      <a:r>
                        <a:rPr lang="en-IN" dirty="0"/>
                        <a:t>MADDIPATLA.ADHARSH</a:t>
                      </a:r>
                    </a:p>
                  </a:txBody>
                  <a:tcPr/>
                </a:tc>
                <a:extLst>
                  <a:ext uri="{0D108BD9-81ED-4DB2-BD59-A6C34878D82A}">
                    <a16:rowId xmlns:a16="http://schemas.microsoft.com/office/drawing/2014/main" val="3054772464"/>
                  </a:ext>
                </a:extLst>
              </a:tr>
              <a:tr h="370840">
                <a:tc>
                  <a:txBody>
                    <a:bodyPr/>
                    <a:lstStyle/>
                    <a:p>
                      <a:r>
                        <a:rPr lang="en-IN" dirty="0"/>
                        <a:t>20211ISD0021</a:t>
                      </a:r>
                    </a:p>
                  </a:txBody>
                  <a:tcPr/>
                </a:tc>
                <a:tc>
                  <a:txBody>
                    <a:bodyPr/>
                    <a:lstStyle/>
                    <a:p>
                      <a:r>
                        <a:rPr lang="en-IN" dirty="0"/>
                        <a:t>K.VISHNU VARDHAN</a:t>
                      </a:r>
                    </a:p>
                  </a:txBody>
                  <a:tcPr/>
                </a:tc>
                <a:extLst>
                  <a:ext uri="{0D108BD9-81ED-4DB2-BD59-A6C34878D82A}">
                    <a16:rowId xmlns:a16="http://schemas.microsoft.com/office/drawing/2014/main" val="150674360"/>
                  </a:ext>
                </a:extLst>
              </a:tr>
              <a:tr h="370840">
                <a:tc>
                  <a:txBody>
                    <a:bodyPr/>
                    <a:lstStyle/>
                    <a:p>
                      <a:r>
                        <a:rPr lang="en-IN" dirty="0"/>
                        <a:t>20211ISD0033</a:t>
                      </a:r>
                    </a:p>
                  </a:txBody>
                  <a:tcPr/>
                </a:tc>
                <a:tc>
                  <a:txBody>
                    <a:bodyPr/>
                    <a:lstStyle/>
                    <a:p>
                      <a:r>
                        <a:rPr lang="en-IN" dirty="0"/>
                        <a:t>CHANDAN B.N</a:t>
                      </a:r>
                    </a:p>
                  </a:txBody>
                  <a:tcPr/>
                </a:tc>
                <a:extLst>
                  <a:ext uri="{0D108BD9-81ED-4DB2-BD59-A6C34878D82A}">
                    <a16:rowId xmlns:a16="http://schemas.microsoft.com/office/drawing/2014/main" val="830519468"/>
                  </a:ext>
                </a:extLst>
              </a:tr>
              <a:tr h="370840">
                <a:tc>
                  <a:txBody>
                    <a:bodyPr/>
                    <a:lstStyle/>
                    <a:p>
                      <a:r>
                        <a:rPr lang="en-IN" dirty="0"/>
                        <a:t>20211ISD0031</a:t>
                      </a:r>
                    </a:p>
                  </a:txBody>
                  <a:tcPr/>
                </a:tc>
                <a:tc>
                  <a:txBody>
                    <a:bodyPr/>
                    <a:lstStyle/>
                    <a:p>
                      <a:r>
                        <a:rPr lang="en-IN" dirty="0"/>
                        <a:t>JATHIN B.S</a:t>
                      </a:r>
                    </a:p>
                  </a:txBody>
                  <a:tcPr/>
                </a:tc>
                <a:extLst>
                  <a:ext uri="{0D108BD9-81ED-4DB2-BD59-A6C34878D82A}">
                    <a16:rowId xmlns:a16="http://schemas.microsoft.com/office/drawing/2014/main" val="365228635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a:t>Objectives</a:t>
            </a:r>
          </a:p>
        </p:txBody>
      </p:sp>
      <p:sp>
        <p:nvSpPr>
          <p:cNvPr id="4" name="Rectangle 1">
            <a:extLst>
              <a:ext uri="{FF2B5EF4-FFF2-40B4-BE49-F238E27FC236}">
                <a16:creationId xmlns:a16="http://schemas.microsoft.com/office/drawing/2014/main" id="{63060BFC-4F48-CDF3-264B-EE58F1CE41A8}"/>
              </a:ext>
            </a:extLst>
          </p:cNvPr>
          <p:cNvSpPr>
            <a:spLocks noGrp="1" noChangeArrowheads="1"/>
          </p:cNvSpPr>
          <p:nvPr>
            <p:ph type="body" idx="1"/>
          </p:nvPr>
        </p:nvSpPr>
        <p:spPr bwMode="auto">
          <a:xfrm>
            <a:off x="1043409" y="1316769"/>
            <a:ext cx="1010556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Develop a seamless, personalized, and user-friendly chatbot with contextual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Enable multi-turn, complex conversations and handle ambiguous queries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Incorporate robust voice recognition, multilingual support, and emotional intelligence for empathetic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Ensure scalability, high performance, and real-time integration with third-party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Optimize backend systems for reliability and address edge cases with flexible NLU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Continuously improve the chatbot through user feedback and adaptive learning.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5" dirty="0"/>
              <a:t>System</a:t>
            </a:r>
            <a:r>
              <a:rPr spc="-150" dirty="0"/>
              <a:t> </a:t>
            </a:r>
            <a:r>
              <a:rPr spc="-25" dirty="0"/>
              <a:t>Design</a:t>
            </a:r>
            <a:r>
              <a:rPr spc="-140" dirty="0"/>
              <a:t> </a:t>
            </a:r>
            <a:r>
              <a:rPr dirty="0"/>
              <a:t>&amp;</a:t>
            </a:r>
            <a:r>
              <a:rPr spc="-125" dirty="0"/>
              <a:t> </a:t>
            </a:r>
            <a:r>
              <a:rPr spc="-35" dirty="0"/>
              <a:t>Implementation</a:t>
            </a:r>
          </a:p>
        </p:txBody>
      </p:sp>
      <p:sp>
        <p:nvSpPr>
          <p:cNvPr id="3" name="Text Placeholder 2">
            <a:extLst>
              <a:ext uri="{FF2B5EF4-FFF2-40B4-BE49-F238E27FC236}">
                <a16:creationId xmlns:a16="http://schemas.microsoft.com/office/drawing/2014/main" id="{E70756B0-BCB0-8A45-0F8D-963D91E59CF6}"/>
              </a:ext>
            </a:extLst>
          </p:cNvPr>
          <p:cNvSpPr>
            <a:spLocks noGrp="1"/>
          </p:cNvSpPr>
          <p:nvPr>
            <p:ph type="body" idx="1"/>
          </p:nvPr>
        </p:nvSpPr>
        <p:spPr>
          <a:xfrm>
            <a:off x="6191076" y="1459686"/>
            <a:ext cx="5436066" cy="1107996"/>
          </a:xfrm>
        </p:spPr>
        <p:txBody>
          <a:bodyPr wrap="square" lIns="0" tIns="0" rIns="0" bIns="0" anchor="t">
            <a:spAutoFit/>
          </a:bodyPr>
          <a:lstStyle/>
          <a:p>
            <a:pPr marL="342900" lvl="0" indent="-342900" algn="just">
              <a:lnSpc>
                <a:spcPct val="150000"/>
              </a:lnSpc>
              <a:buFont typeface="Symbol" panose="05050102010706020507" pitchFamily="18" charset="2"/>
              <a:buChar char=""/>
            </a:pPr>
            <a:endParaRPr lang="en-IN" dirty="0">
              <a:effectLst/>
              <a:latin typeface="Times New Roman" panose="02020603050405020304" pitchFamily="18" charset="0"/>
              <a:ea typeface="Times New Roman" panose="02020603050405020304" pitchFamily="18" charset="0"/>
            </a:endParaRPr>
          </a:p>
          <a:p>
            <a:pPr lvl="0" algn="just">
              <a:lnSpc>
                <a:spcPct val="150000"/>
              </a:lnSpc>
            </a:pPr>
            <a:endParaRPr lang="en-IN" dirty="0">
              <a:effectLst/>
              <a:latin typeface="Times New Roman" panose="02020603050405020304" pitchFamily="18" charset="0"/>
              <a:ea typeface="Times New Roman" panose="02020603050405020304" pitchFamily="18" charset="0"/>
            </a:endParaRPr>
          </a:p>
          <a:p>
            <a:pPr algn="l"/>
            <a:endParaRPr lang="en-US" b="1" dirty="0">
              <a:ea typeface="Calibri"/>
              <a:cs typeface="Calibri"/>
            </a:endParaRPr>
          </a:p>
        </p:txBody>
      </p:sp>
      <p:pic>
        <p:nvPicPr>
          <p:cNvPr id="5" name="Picture 4">
            <a:extLst>
              <a:ext uri="{FF2B5EF4-FFF2-40B4-BE49-F238E27FC236}">
                <a16:creationId xmlns:a16="http://schemas.microsoft.com/office/drawing/2014/main" id="{647AF644-4F8D-ACC7-CAD3-589E6462794C}"/>
              </a:ext>
            </a:extLst>
          </p:cNvPr>
          <p:cNvPicPr>
            <a:picLocks noChangeAspect="1"/>
          </p:cNvPicPr>
          <p:nvPr/>
        </p:nvPicPr>
        <p:blipFill>
          <a:blip r:embed="rId2"/>
          <a:stretch>
            <a:fillRect/>
          </a:stretch>
        </p:blipFill>
        <p:spPr>
          <a:xfrm>
            <a:off x="2998599" y="1396766"/>
            <a:ext cx="4776212" cy="39344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65F82C-0515-F7FD-B227-3B660D660649}"/>
              </a:ext>
            </a:extLst>
          </p:cNvPr>
          <p:cNvSpPr>
            <a:spLocks noGrp="1"/>
          </p:cNvSpPr>
          <p:nvPr>
            <p:ph type="title"/>
          </p:nvPr>
        </p:nvSpPr>
        <p:spPr>
          <a:xfrm>
            <a:off x="282804" y="141402"/>
            <a:ext cx="11717517" cy="788036"/>
          </a:xfrm>
        </p:spPr>
        <p:txBody>
          <a:bodyPr wrap="square" lIns="0" tIns="0" rIns="0" bIns="0" anchor="t">
            <a:spAutoFit/>
          </a:bodyPr>
          <a:lstStyle/>
          <a:p>
            <a:pPr algn="l">
              <a:lnSpc>
                <a:spcPct val="150000"/>
              </a:lnSpc>
              <a:spcBef>
                <a:spcPts val="1200"/>
              </a:spcBef>
              <a:spcAft>
                <a:spcPts val="1200"/>
              </a:spcAft>
            </a:pPr>
            <a:br>
              <a:rPr lang="en-IN" sz="1800" dirty="0">
                <a:effectLst/>
                <a:latin typeface="Times New Roman" panose="02020603050405020304" pitchFamily="18" charset="0"/>
                <a:ea typeface="Times New Roman" panose="02020603050405020304" pitchFamily="18" charset="0"/>
              </a:rPr>
            </a:br>
            <a:endParaRPr lang="en-US" sz="1800" dirty="0"/>
          </a:p>
        </p:txBody>
      </p:sp>
      <p:sp>
        <p:nvSpPr>
          <p:cNvPr id="2" name="TextBox 1">
            <a:extLst>
              <a:ext uri="{FF2B5EF4-FFF2-40B4-BE49-F238E27FC236}">
                <a16:creationId xmlns:a16="http://schemas.microsoft.com/office/drawing/2014/main" id="{0074DB03-18D2-059D-F76C-BE024C76EC95}"/>
              </a:ext>
            </a:extLst>
          </p:cNvPr>
          <p:cNvSpPr txBox="1"/>
          <p:nvPr/>
        </p:nvSpPr>
        <p:spPr>
          <a:xfrm>
            <a:off x="520117" y="394283"/>
            <a:ext cx="11056690" cy="5091266"/>
          </a:xfrm>
          <a:prstGeom prst="rect">
            <a:avLst/>
          </a:prstGeom>
          <a:noFill/>
        </p:spPr>
        <p:txBody>
          <a:bodyPr wrap="square" rtlCol="0">
            <a:spAutoFit/>
          </a:bodyPr>
          <a:lstStyle/>
          <a:p>
            <a:pPr algn="just">
              <a:lnSpc>
                <a:spcPct val="150000"/>
              </a:lnSpc>
            </a:pPr>
            <a:r>
              <a:rPr lang="en-US" sz="1400" b="1" dirty="0">
                <a:effectLst/>
                <a:latin typeface="Times New Roman" panose="02020603050405020304" pitchFamily="18" charset="0"/>
                <a:ea typeface="Times New Roman" panose="02020603050405020304" pitchFamily="18" charset="0"/>
              </a:rPr>
              <a:t>Implementation Steps</a:t>
            </a:r>
            <a:endParaRPr lang="en-IN" sz="11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Step 1: Setting Up the Development Environment</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Install Node.js and Express.js to create the backend server.</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Set up MongoDB for database storage, either using a local instance or a cloud-based service.</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Install required libraries, including Express-Session for session management, Moment.js for time management, and API Gemini for voice functionalities.</a:t>
            </a:r>
            <a:endParaRPr lang="en-IN" sz="11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Step 2: Develop Frontend Interface</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Build the chatbot’s user interface using HTML, CSS, and JavaScript to ensure a responsive design across all devices.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Integrate the dynamic menu to fetch and display menu items in real-time from the backend.</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Create a text input field and a button for submitting orders, with additional voice support.</a:t>
            </a:r>
            <a:endParaRPr lang="en-IN" sz="1100" dirty="0">
              <a:effectLst/>
              <a:latin typeface="Times New Roman" panose="02020603050405020304" pitchFamily="18" charset="0"/>
              <a:ea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Step 3: Implement Backend Logic</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Develop the backend APIs for:</a:t>
            </a:r>
            <a:endParaRPr lang="en-IN" sz="11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Placing Orders: API routes to handle order creation and updates.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Canceling Orders: API routes to cancel existing orders.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Order History: APIs to retrieve past orders.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Menu Management: Routes for managing the dynamic menu and fetching items.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200" dirty="0">
                <a:effectLst/>
                <a:latin typeface="Times New Roman" panose="02020603050405020304" pitchFamily="18" charset="0"/>
                <a:ea typeface="Times New Roman" panose="02020603050405020304" pitchFamily="18" charset="0"/>
              </a:rPr>
              <a:t>Step 4: Implement AI and Voice Assistance</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Integrate NLP tools to parse and understand customer input and respond with appropriate actions.</a:t>
            </a:r>
            <a:endParaRPr lang="en-IN" sz="11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Integrate API Gemini to provide voice-based interaction and enhance the user experience by enabling hands-free interaction.</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4564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70756B0-BCB0-8A45-0F8D-963D91E59CF6}"/>
              </a:ext>
            </a:extLst>
          </p:cNvPr>
          <p:cNvSpPr>
            <a:spLocks noGrp="1"/>
          </p:cNvSpPr>
          <p:nvPr>
            <p:ph type="body" idx="1"/>
          </p:nvPr>
        </p:nvSpPr>
        <p:spPr>
          <a:xfrm>
            <a:off x="207390" y="480580"/>
            <a:ext cx="11896625" cy="4247317"/>
          </a:xfrm>
        </p:spPr>
        <p:txBody>
          <a:bodyPr wrap="square" lIns="0" tIns="0" rIns="0" bIns="0" anchor="t">
            <a:spAutoFit/>
          </a:bodyPr>
          <a:lstStyle/>
          <a:p>
            <a:pPr marL="285750" indent="-285750" algn="just">
              <a:buFont typeface="Arial,Sans-Serif"/>
              <a:buChar char="•"/>
            </a:pPr>
            <a:endParaRPr lang="en-US" dirty="0">
              <a:ea typeface="+mn-lt"/>
              <a:cs typeface="+mn-lt"/>
            </a:endParaRPr>
          </a:p>
          <a:p>
            <a:pPr algn="just">
              <a:lnSpc>
                <a:spcPct val="150000"/>
              </a:lnSpc>
              <a:spcBef>
                <a:spcPts val="1200"/>
              </a:spcBef>
              <a:spcAft>
                <a:spcPts val="1200"/>
              </a:spcAft>
            </a:pPr>
            <a:endParaRPr lang="en-IN" sz="1800" dirty="0">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1200"/>
              </a:spcBef>
              <a:spcAft>
                <a:spcPts val="120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spcBef>
                <a:spcPts val="1200"/>
              </a:spcBef>
              <a:spcAft>
                <a:spcPts val="1200"/>
              </a:spcAft>
            </a:pPr>
            <a:endParaRPr lang="en-IN" sz="1800" dirty="0">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solidFill>
                <a:srgbClr val="000000"/>
              </a:solidFill>
              <a:effectLst/>
              <a:latin typeface="Times New Roman" panose="02020603050405020304" pitchFamily="18" charset="0"/>
              <a:ea typeface="Times New Roman" panose="02020603050405020304" pitchFamily="18" charset="0"/>
            </a:endParaRPr>
          </a:p>
          <a:p>
            <a:pPr lvl="0"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endParaRPr lang="en-US" b="1" dirty="0">
              <a:ea typeface="Calibri"/>
              <a:cs typeface="Calibri"/>
            </a:endParaRPr>
          </a:p>
          <a:p>
            <a:pPr algn="just"/>
            <a:endParaRPr lang="en-US" dirty="0">
              <a:ea typeface="Calibri"/>
              <a:cs typeface="Calibri"/>
            </a:endParaRPr>
          </a:p>
        </p:txBody>
      </p:sp>
      <p:sp>
        <p:nvSpPr>
          <p:cNvPr id="2" name="TextBox 1">
            <a:extLst>
              <a:ext uri="{FF2B5EF4-FFF2-40B4-BE49-F238E27FC236}">
                <a16:creationId xmlns:a16="http://schemas.microsoft.com/office/drawing/2014/main" id="{981B661F-C64B-2A89-5B03-FE802F09B65F}"/>
              </a:ext>
            </a:extLst>
          </p:cNvPr>
          <p:cNvSpPr txBox="1"/>
          <p:nvPr/>
        </p:nvSpPr>
        <p:spPr>
          <a:xfrm>
            <a:off x="494950" y="480580"/>
            <a:ext cx="8774885" cy="4893647"/>
          </a:xfrm>
          <a:prstGeom prst="rect">
            <a:avLst/>
          </a:prstGeom>
          <a:noFill/>
        </p:spPr>
        <p:txBody>
          <a:bodyPr wrap="square" rtlCol="0">
            <a:spAutoFit/>
          </a:bodyPr>
          <a:lstStyle/>
          <a:p>
            <a:pPr algn="just">
              <a:lnSpc>
                <a:spcPct val="150000"/>
              </a:lnSpc>
            </a:pPr>
            <a:r>
              <a:rPr lang="en-US" sz="1400" dirty="0">
                <a:effectLst/>
                <a:latin typeface="Times New Roman" panose="02020603050405020304" pitchFamily="18" charset="0"/>
                <a:ea typeface="Times New Roman" panose="02020603050405020304" pitchFamily="18" charset="0"/>
              </a:rPr>
              <a:t>Step 5: Session Management and Security</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Set up Express-Session to handle user sessions and store user-specific data (e.g., current order, preferences).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Implement encryption techniques to secure customer data and ensure privacy.</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Times New Roman" panose="02020603050405020304" pitchFamily="18" charset="0"/>
                <a:ea typeface="Times New Roman" panose="02020603050405020304" pitchFamily="18" charset="0"/>
              </a:rPr>
              <a:t>Step 6: Testing and Debugging</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Test the system with real users to ensure all functionalities work as expected (order placement, voice commands, real-time updates).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Debug any issues related to UI/UX, database queries, or API calls.</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Times New Roman" panose="02020603050405020304" pitchFamily="18" charset="0"/>
                <a:ea typeface="Times New Roman" panose="02020603050405020304" pitchFamily="18" charset="0"/>
              </a:rPr>
              <a:t>Step 7: Deployment and Monitoring</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Deploy the chatbot application to a cloud platform like AWS or Heroku for scalability.</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Set up monitoring tools to track performance and log errors, ensuring the system operates smoothly post-deployment.</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US" sz="1400" dirty="0">
                <a:effectLst/>
                <a:latin typeface="Times New Roman" panose="02020603050405020304" pitchFamily="18" charset="0"/>
                <a:ea typeface="Times New Roman" panose="02020603050405020304" pitchFamily="18" charset="0"/>
              </a:rPr>
              <a:t>Step 8: Continuous Improvement</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Collect user feedback and analyze chatbot performance.</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rPr>
              <a:t>Continuously improve the system by adding new features, fixing bugs, and optimizing performance.</a:t>
            </a:r>
            <a:endParaRPr lang="en-IN" sz="1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3023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a:t>Timeline</a:t>
            </a:r>
            <a:r>
              <a:rPr spc="-180"/>
              <a:t> </a:t>
            </a:r>
            <a:r>
              <a:t>of</a:t>
            </a:r>
            <a:r>
              <a:rPr spc="-135"/>
              <a:t> </a:t>
            </a:r>
            <a:r>
              <a:rPr spc="-20"/>
              <a:t>Project</a:t>
            </a:r>
          </a:p>
        </p:txBody>
      </p:sp>
      <p:pic>
        <p:nvPicPr>
          <p:cNvPr id="4" name="Picture 3">
            <a:extLst>
              <a:ext uri="{FF2B5EF4-FFF2-40B4-BE49-F238E27FC236}">
                <a16:creationId xmlns:a16="http://schemas.microsoft.com/office/drawing/2014/main" id="{66592EF3-2B9B-8898-BDF7-319A5D9332DC}"/>
              </a:ext>
            </a:extLst>
          </p:cNvPr>
          <p:cNvPicPr>
            <a:picLocks noChangeAspect="1"/>
          </p:cNvPicPr>
          <p:nvPr/>
        </p:nvPicPr>
        <p:blipFill>
          <a:blip r:embed="rId2"/>
          <a:stretch>
            <a:fillRect/>
          </a:stretch>
        </p:blipFill>
        <p:spPr>
          <a:xfrm>
            <a:off x="511480" y="1214972"/>
            <a:ext cx="11273422" cy="45846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nchor="t">
            <a:spAutoFit/>
          </a:bodyPr>
          <a:lstStyle/>
          <a:p>
            <a:pPr marL="12700">
              <a:lnSpc>
                <a:spcPct val="100000"/>
              </a:lnSpc>
              <a:spcBef>
                <a:spcPts val="130"/>
              </a:spcBef>
            </a:pPr>
            <a:r>
              <a:rPr spc="-50" dirty="0"/>
              <a:t>Outcomes</a:t>
            </a:r>
            <a:r>
              <a:rPr spc="-165" dirty="0"/>
              <a:t> </a:t>
            </a:r>
            <a:endParaRPr lang="en-US" spc="-10" dirty="0">
              <a:ea typeface="Calibri Light"/>
            </a:endParaRPr>
          </a:p>
        </p:txBody>
      </p:sp>
      <p:sp>
        <p:nvSpPr>
          <p:cNvPr id="3" name="Text Placeholder 2">
            <a:extLst>
              <a:ext uri="{FF2B5EF4-FFF2-40B4-BE49-F238E27FC236}">
                <a16:creationId xmlns:a16="http://schemas.microsoft.com/office/drawing/2014/main" id="{FE158228-CDD3-C784-4103-03F70CE05835}"/>
              </a:ext>
            </a:extLst>
          </p:cNvPr>
          <p:cNvSpPr>
            <a:spLocks noGrp="1"/>
          </p:cNvSpPr>
          <p:nvPr>
            <p:ph type="body" idx="1"/>
          </p:nvPr>
        </p:nvSpPr>
        <p:spPr>
          <a:xfrm>
            <a:off x="922142" y="1566169"/>
            <a:ext cx="10063673" cy="4154984"/>
          </a:xfrm>
        </p:spPr>
        <p:txBody>
          <a:bodyPr wrap="square" lIns="0" tIns="0" rIns="0" bIns="0" anchor="t">
            <a:spAutoFit/>
          </a:bodyPr>
          <a:lstStyle/>
          <a:p>
            <a:pPr marL="285750" indent="-285750" algn="l">
              <a:buFont typeface="Arial"/>
              <a:buChar char="•"/>
            </a:pPr>
            <a:r>
              <a:rPr lang="en-US" sz="1800" b="1" dirty="0">
                <a:effectLst/>
                <a:latin typeface="Times New Roman" panose="02020603050405020304" pitchFamily="18" charset="0"/>
                <a:ea typeface="Times New Roman" panose="02020603050405020304" pitchFamily="18" charset="0"/>
              </a:rPr>
              <a:t>Convenience</a:t>
            </a:r>
            <a:r>
              <a:rPr lang="en-US" sz="1800" dirty="0">
                <a:effectLst/>
                <a:latin typeface="Times New Roman" panose="02020603050405020304" pitchFamily="18" charset="0"/>
                <a:ea typeface="Times New Roman" panose="02020603050405020304" pitchFamily="18" charset="0"/>
              </a:rPr>
              <a:t>: The chatbot will allow customers to place orders, cancel orders, and review order history quickly and easily, improving the overall convenience of the ordering process.</a:t>
            </a:r>
            <a:endParaRPr lang="en-IN" sz="1800" dirty="0">
              <a:effectLst/>
              <a:latin typeface="Times New Roman" panose="02020603050405020304" pitchFamily="18" charset="0"/>
              <a:ea typeface="Times New Roman" panose="02020603050405020304" pitchFamily="18" charset="0"/>
            </a:endParaRPr>
          </a:p>
          <a:p>
            <a:pPr marL="285750" indent="-285750" algn="l">
              <a:buFont typeface="Arial"/>
              <a:buChar char="•"/>
            </a:pPr>
            <a:endParaRPr lang="en-US" dirty="0">
              <a:ea typeface="Calibri"/>
              <a:cs typeface="Calibri"/>
            </a:endParaRPr>
          </a:p>
          <a:p>
            <a:pPr marL="285750" indent="-285750" algn="l">
              <a:buFont typeface="Arial"/>
              <a:buChar char="•"/>
            </a:pPr>
            <a:r>
              <a:rPr lang="en-US" sz="1800" b="1" dirty="0">
                <a:effectLst/>
                <a:latin typeface="Times New Roman" panose="02020603050405020304" pitchFamily="18" charset="0"/>
                <a:ea typeface="Times New Roman" panose="02020603050405020304" pitchFamily="18" charset="0"/>
              </a:rPr>
              <a:t>Automated Order Processing</a:t>
            </a:r>
            <a:r>
              <a:rPr lang="en-US" sz="1800" dirty="0">
                <a:effectLst/>
                <a:latin typeface="Times New Roman" panose="02020603050405020304" pitchFamily="18" charset="0"/>
                <a:ea typeface="Times New Roman" panose="02020603050405020304" pitchFamily="18" charset="0"/>
              </a:rPr>
              <a:t>: The chatbot will automate order-taking, reducing the reliance on human staff and minimizing the chances of human errors, which can improve accuracy and efficiency in processing orders.</a:t>
            </a:r>
            <a:endParaRPr lang="en-IN" sz="1800" dirty="0">
              <a:effectLst/>
              <a:latin typeface="Times New Roman" panose="02020603050405020304" pitchFamily="18" charset="0"/>
              <a:ea typeface="Times New Roman" panose="02020603050405020304" pitchFamily="18" charset="0"/>
            </a:endParaRPr>
          </a:p>
          <a:p>
            <a:pPr marL="285750" indent="-285750" algn="l">
              <a:buFont typeface="Arial"/>
              <a:buChar char="•"/>
            </a:pPr>
            <a:endParaRPr lang="en-US" dirty="0">
              <a:ea typeface="Calibri"/>
              <a:cs typeface="Calibri"/>
            </a:endParaRPr>
          </a:p>
          <a:p>
            <a:pPr marL="285750" indent="-285750" algn="l">
              <a:buFont typeface="Arial"/>
              <a:buChar char="•"/>
            </a:pPr>
            <a:r>
              <a:rPr lang="en-US" sz="1800" b="1" dirty="0">
                <a:effectLst/>
                <a:latin typeface="Times New Roman" panose="02020603050405020304" pitchFamily="18" charset="0"/>
                <a:ea typeface="Times New Roman" panose="02020603050405020304" pitchFamily="18" charset="0"/>
              </a:rPr>
              <a:t>Secure Data Handling</a:t>
            </a:r>
            <a:r>
              <a:rPr lang="en-US" sz="1800" dirty="0">
                <a:effectLst/>
                <a:latin typeface="Times New Roman" panose="02020603050405020304" pitchFamily="18" charset="0"/>
                <a:ea typeface="Times New Roman" panose="02020603050405020304" pitchFamily="18" charset="0"/>
              </a:rPr>
              <a:t>: By implementing strong encryption and secure session management, the system ensures that customer data (e.g., personal information and payment details) remains safe, building trust with users.</a:t>
            </a:r>
            <a:endParaRPr lang="en-IN" sz="1800" dirty="0">
              <a:effectLst/>
              <a:latin typeface="Times New Roman" panose="02020603050405020304" pitchFamily="18" charset="0"/>
              <a:ea typeface="Times New Roman" panose="02020603050405020304" pitchFamily="18" charset="0"/>
            </a:endParaRPr>
          </a:p>
          <a:p>
            <a:pPr marL="285750" indent="-285750" algn="l">
              <a:buFont typeface="Arial"/>
              <a:buChar char="•"/>
            </a:pPr>
            <a:endParaRPr lang="en-US" dirty="0">
              <a:ea typeface="Calibri"/>
              <a:cs typeface="Calibri"/>
            </a:endParaRPr>
          </a:p>
          <a:p>
            <a:pPr marL="285750" indent="-285750" algn="l">
              <a:buFont typeface="Arial"/>
              <a:buChar char="•"/>
            </a:pPr>
            <a:r>
              <a:rPr lang="en-US" sz="1800" b="1" dirty="0">
                <a:effectLst/>
                <a:latin typeface="Times New Roman" panose="02020603050405020304" pitchFamily="18" charset="0"/>
                <a:ea typeface="Times New Roman" panose="02020603050405020304" pitchFamily="18" charset="0"/>
              </a:rPr>
              <a:t>Innovation</a:t>
            </a:r>
            <a:r>
              <a:rPr lang="en-US" sz="1800" dirty="0">
                <a:effectLst/>
                <a:latin typeface="Times New Roman" panose="02020603050405020304" pitchFamily="18" charset="0"/>
                <a:ea typeface="Times New Roman" panose="02020603050405020304" pitchFamily="18" charset="0"/>
              </a:rPr>
              <a:t>: The chatbot represents a modern approach to customer service in the restaurant industry. By offering an AI-driven, interactive, and voice-enabled ordering system, the restaurant can differentiate itself from competitors and appeal to tech-savvy customers.</a:t>
            </a:r>
            <a:endParaRPr lang="en-IN" sz="1800" dirty="0">
              <a:effectLst/>
              <a:latin typeface="Times New Roman" panose="02020603050405020304" pitchFamily="18" charset="0"/>
              <a:ea typeface="Times New Roman" panose="02020603050405020304" pitchFamily="18" charset="0"/>
            </a:endParaRPr>
          </a:p>
          <a:p>
            <a:pPr marL="285750" indent="-285750" algn="l">
              <a:buFont typeface="Arial"/>
              <a:buChar char="•"/>
            </a:pPr>
            <a:endParaRPr lang="en-US" dirty="0">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047"/>
            <a:ext cx="8938260" cy="1056640"/>
          </a:xfrm>
          <a:prstGeom prst="rect">
            <a:avLst/>
          </a:prstGeom>
        </p:spPr>
        <p:txBody>
          <a:bodyPr vert="horz" wrap="square" lIns="0" tIns="350348" rIns="0" bIns="0" rtlCol="0">
            <a:spAutoFit/>
          </a:bodyPr>
          <a:lstStyle/>
          <a:p>
            <a:pPr marL="12700">
              <a:lnSpc>
                <a:spcPct val="100000"/>
              </a:lnSpc>
              <a:spcBef>
                <a:spcPts val="130"/>
              </a:spcBef>
            </a:pPr>
            <a:r>
              <a:rPr spc="-30"/>
              <a:t>Conclusion</a:t>
            </a:r>
          </a:p>
        </p:txBody>
      </p:sp>
      <p:sp>
        <p:nvSpPr>
          <p:cNvPr id="3" name="Text Placeholder 2">
            <a:extLst>
              <a:ext uri="{FF2B5EF4-FFF2-40B4-BE49-F238E27FC236}">
                <a16:creationId xmlns:a16="http://schemas.microsoft.com/office/drawing/2014/main" id="{3AA24E08-FC8F-DB2F-6B16-C54C911F2D39}"/>
              </a:ext>
            </a:extLst>
          </p:cNvPr>
          <p:cNvSpPr>
            <a:spLocks noGrp="1"/>
          </p:cNvSpPr>
          <p:nvPr>
            <p:ph type="body" idx="1"/>
          </p:nvPr>
        </p:nvSpPr>
        <p:spPr>
          <a:xfrm>
            <a:off x="922142" y="1336525"/>
            <a:ext cx="10961370" cy="3877985"/>
          </a:xfrm>
        </p:spPr>
        <p:txBody>
          <a:bodyPr wrap="square" lIns="0" tIns="0" rIns="0" bIns="0" anchor="t">
            <a:spAutoFit/>
          </a:bodyPr>
          <a:lstStyle/>
          <a:p>
            <a:pPr algn="just"/>
            <a:r>
              <a:rPr lang="en-IN" dirty="0">
                <a:effectLst/>
                <a:latin typeface="Times New Roman" panose="02020603050405020304" pitchFamily="18" charset="0"/>
                <a:ea typeface="Times New Roman" panose="02020603050405020304" pitchFamily="18" charset="0"/>
              </a:rPr>
              <a:t>The results of this project demonstrate that the restaurant food ordering chatbot can significantly improve customer experience, operational efficiency, and overall business performance. However, successful implementation requires continuous monitoring, optimization, and adaptation to customer feedback, market trends, and technological advancements. Addressing challenges related to voice recognition, security, and scalability will ensure that the system remains effective and provides long-term value to both customers and restaurant operators. This development of the "Customer Support Chatbot with Machine Learning" really shows the ability to integrate AI-driven automation into the food service industry. The experience offered by this chatbot, being seamless, interactive, and user-friendly, answers critical challenges of order accuracy, operational efficiency, and customer engagement. Integrating technologies like Node.js, MongoDB, Express.js, and API Gemini guarantees a robust and scalable system adaptable to diverse customer needs.</a:t>
            </a:r>
          </a:p>
          <a:p>
            <a:pPr algn="just"/>
            <a:r>
              <a:rPr lang="en-IN" dirty="0">
                <a:effectLst/>
                <a:latin typeface="Times New Roman" panose="02020603050405020304" pitchFamily="18" charset="0"/>
                <a:ea typeface="Times New Roman" panose="02020603050405020304" pitchFamily="18" charset="0"/>
              </a:rPr>
              <a:t>The successful implementation of this chatbot is expected to reduce human errors, optimize resources, and increase revenue through upselling and efficient order management. In addition, the collection of user data and insights will enable continuous improvement and strategic decision-making.</a:t>
            </a:r>
          </a:p>
          <a:p>
            <a:pPr algn="just"/>
            <a:endParaRPr lang="en-US" dirty="0">
              <a:ea typeface="+mn-lt"/>
              <a:cs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60"/>
              <a:t>References</a:t>
            </a:r>
          </a:p>
        </p:txBody>
      </p:sp>
      <p:sp>
        <p:nvSpPr>
          <p:cNvPr id="3" name="Text Placeholder 2">
            <a:extLst>
              <a:ext uri="{FF2B5EF4-FFF2-40B4-BE49-F238E27FC236}">
                <a16:creationId xmlns:a16="http://schemas.microsoft.com/office/drawing/2014/main" id="{9C93712B-1215-E889-2DE4-C196E6145B48}"/>
              </a:ext>
            </a:extLst>
          </p:cNvPr>
          <p:cNvSpPr>
            <a:spLocks noGrp="1"/>
          </p:cNvSpPr>
          <p:nvPr>
            <p:ph type="body" idx="1"/>
          </p:nvPr>
        </p:nvSpPr>
        <p:spPr>
          <a:xfrm>
            <a:off x="869950" y="1618361"/>
            <a:ext cx="10961370" cy="3970318"/>
          </a:xfrm>
        </p:spPr>
        <p:txBody>
          <a:bodyPr wrap="square" lIns="0" tIns="0" rIns="0" bIns="0" anchor="t">
            <a:spAutoFit/>
          </a:bodyPr>
          <a:lstStyle/>
          <a:p>
            <a:pPr marL="228600" algn="just">
              <a:lnSpc>
                <a:spcPct val="150000"/>
              </a:lnSpc>
            </a:pPr>
            <a:r>
              <a:rPr lang="en-US" sz="1600" dirty="0">
                <a:effectLst/>
                <a:latin typeface="Times New Roman" panose="02020603050405020304" pitchFamily="18" charset="0"/>
                <a:ea typeface="Times New Roman" panose="02020603050405020304" pitchFamily="18" charset="0"/>
              </a:rPr>
              <a:t>[1] Basu, A., Hossain, M. N., &amp; Ahmed, R. (2021). Chatbots in customer service: A survey on the state-of-the-art and future directions. </a:t>
            </a:r>
            <a:r>
              <a:rPr lang="en-US" sz="1600" i="1" dirty="0">
                <a:effectLst/>
                <a:latin typeface="Times New Roman" panose="02020603050405020304" pitchFamily="18" charset="0"/>
                <a:ea typeface="Times New Roman" panose="02020603050405020304" pitchFamily="18" charset="0"/>
              </a:rPr>
              <a:t>International Journal of Artificial Intelligence</a:t>
            </a:r>
            <a:r>
              <a:rPr lang="en-US" sz="1600" dirty="0">
                <a:effectLst/>
                <a:latin typeface="Times New Roman" panose="02020603050405020304" pitchFamily="18" charset="0"/>
                <a:ea typeface="Times New Roman" panose="02020603050405020304" pitchFamily="18" charset="0"/>
              </a:rPr>
              <a:t>, 17(2), 123-141. https://doi.org/10.1016/j.joi.2021.02.003</a:t>
            </a:r>
            <a:endParaRPr lang="en-IN" sz="16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600" dirty="0">
                <a:effectLst/>
                <a:latin typeface="Times New Roman" panose="02020603050405020304" pitchFamily="18" charset="0"/>
                <a:ea typeface="Times New Roman" panose="02020603050405020304" pitchFamily="18" charset="0"/>
              </a:rPr>
              <a:t>[2] García, D., López, M., &amp; Ruiz, J. (2020). AI-powered chatbots for food ordering: Improving customer service in restaurants. </a:t>
            </a:r>
            <a:r>
              <a:rPr lang="en-US" sz="1600" i="1" dirty="0">
                <a:effectLst/>
                <a:latin typeface="Times New Roman" panose="02020603050405020304" pitchFamily="18" charset="0"/>
                <a:ea typeface="Times New Roman" panose="02020603050405020304" pitchFamily="18" charset="0"/>
              </a:rPr>
              <a:t>Journal of Hospitality Technology</a:t>
            </a:r>
            <a:r>
              <a:rPr lang="en-US" sz="1600" dirty="0">
                <a:effectLst/>
                <a:latin typeface="Times New Roman" panose="02020603050405020304" pitchFamily="18" charset="0"/>
                <a:ea typeface="Times New Roman" panose="02020603050405020304" pitchFamily="18" charset="0"/>
              </a:rPr>
              <a:t>, 35(4), 56-68. https://doi.org/10.1016/j.jht.2020.04.001</a:t>
            </a:r>
            <a:endParaRPr lang="en-IN" sz="16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600" dirty="0">
                <a:effectLst/>
                <a:latin typeface="Times New Roman" panose="02020603050405020304" pitchFamily="18" charset="0"/>
                <a:ea typeface="Times New Roman" panose="02020603050405020304" pitchFamily="18" charset="0"/>
              </a:rPr>
              <a:t>[3] Johnson, M. T., &amp; Tan, H. K. (2022). Natural language processing and AI: Enhancing chatbot capabilities for customer interactions. </a:t>
            </a:r>
            <a:r>
              <a:rPr lang="en-US" sz="1600" i="1" dirty="0">
                <a:effectLst/>
                <a:latin typeface="Times New Roman" panose="02020603050405020304" pitchFamily="18" charset="0"/>
                <a:ea typeface="Times New Roman" panose="02020603050405020304" pitchFamily="18" charset="0"/>
              </a:rPr>
              <a:t>Journal of Artificial Intelligence and Business</a:t>
            </a:r>
            <a:r>
              <a:rPr lang="en-US" sz="1600" dirty="0">
                <a:effectLst/>
                <a:latin typeface="Times New Roman" panose="02020603050405020304" pitchFamily="18" charset="0"/>
                <a:ea typeface="Times New Roman" panose="02020603050405020304" pitchFamily="18" charset="0"/>
              </a:rPr>
              <a:t>, 29(3), 239-257. https://doi.org/10.1080/21542948.2022.1912025</a:t>
            </a:r>
            <a:endParaRPr lang="en-IN" sz="16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600" dirty="0">
                <a:effectLst/>
                <a:latin typeface="Times New Roman" panose="02020603050405020304" pitchFamily="18" charset="0"/>
                <a:ea typeface="Times New Roman" panose="02020603050405020304" pitchFamily="18" charset="0"/>
              </a:rPr>
              <a:t>[4] Singh, R., &amp; Kumar, A. (2019). Voice-enabled chatbots: Improving customer experience in the hospitality industry. </a:t>
            </a:r>
            <a:r>
              <a:rPr lang="en-US" sz="1600" i="1" dirty="0">
                <a:effectLst/>
                <a:latin typeface="Times New Roman" panose="02020603050405020304" pitchFamily="18" charset="0"/>
                <a:ea typeface="Times New Roman" panose="02020603050405020304" pitchFamily="18" charset="0"/>
              </a:rPr>
              <a:t>International Journal of Hospitality Management</a:t>
            </a:r>
            <a:r>
              <a:rPr lang="en-US" sz="1600" dirty="0">
                <a:effectLst/>
                <a:latin typeface="Times New Roman" panose="02020603050405020304" pitchFamily="18" charset="0"/>
                <a:ea typeface="Times New Roman" panose="02020603050405020304" pitchFamily="18" charset="0"/>
              </a:rPr>
              <a:t>, 85, 87-96. https://doi.org/10.1016/j.ijhm.2019.06.005</a:t>
            </a:r>
            <a:endParaRPr lang="en-IN" sz="16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600" dirty="0">
                <a:effectLst/>
                <a:latin typeface="Times New Roman" panose="02020603050405020304" pitchFamily="18" charset="0"/>
                <a:ea typeface="Times New Roman" panose="02020603050405020304" pitchFamily="18" charset="0"/>
              </a:rPr>
              <a:t>[5] Liu, Z., Zhang, Y., &amp; Wang, W. (2021). Data storage and management in food service chatbots: A MongoDB-based approach. </a:t>
            </a:r>
            <a:r>
              <a:rPr lang="en-US" sz="1600" i="1" dirty="0">
                <a:effectLst/>
                <a:latin typeface="Times New Roman" panose="02020603050405020304" pitchFamily="18" charset="0"/>
                <a:ea typeface="Times New Roman" panose="02020603050405020304" pitchFamily="18" charset="0"/>
              </a:rPr>
              <a:t>Database Systems for Advanced Applications</a:t>
            </a:r>
            <a:r>
              <a:rPr lang="en-US" sz="1600" dirty="0">
                <a:effectLst/>
                <a:latin typeface="Times New Roman" panose="02020603050405020304" pitchFamily="18" charset="0"/>
                <a:ea typeface="Times New Roman" panose="02020603050405020304" pitchFamily="18" charset="0"/>
              </a:rPr>
              <a:t>, 17(8), 112-125. https://doi.org/10.1145/3436909</a:t>
            </a:r>
            <a:endParaRPr lang="en-IN" sz="1600" dirty="0">
              <a:effectLst/>
              <a:latin typeface="Times New Roman" panose="02020603050405020304" pitchFamily="18" charset="0"/>
              <a:ea typeface="Times New Roman" panose="02020603050405020304" pitchFamily="18" charset="0"/>
            </a:endParaRPr>
          </a:p>
          <a:p>
            <a:endParaRPr lang="en-US" dirty="0">
              <a:ea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EDD71BA-9F4A-59C2-D9F6-3991CB2F9D3D}"/>
              </a:ext>
            </a:extLst>
          </p:cNvPr>
          <p:cNvSpPr>
            <a:spLocks noGrp="1"/>
          </p:cNvSpPr>
          <p:nvPr>
            <p:ph type="body" idx="1"/>
          </p:nvPr>
        </p:nvSpPr>
        <p:spPr>
          <a:xfrm>
            <a:off x="619429" y="313566"/>
            <a:ext cx="10961370" cy="4847481"/>
          </a:xfrm>
        </p:spPr>
        <p:txBody>
          <a:bodyPr wrap="square" lIns="0" tIns="0" rIns="0" bIns="0" anchor="t">
            <a:spAutoFit/>
          </a:bodyPr>
          <a:lstStyle/>
          <a:p>
            <a:pPr marL="228600" algn="just">
              <a:lnSpc>
                <a:spcPct val="150000"/>
              </a:lnSpc>
            </a:pPr>
            <a:r>
              <a:rPr lang="en-US" sz="1800" dirty="0">
                <a:effectLst/>
                <a:latin typeface="Times New Roman" panose="02020603050405020304" pitchFamily="18" charset="0"/>
                <a:ea typeface="Times New Roman" panose="02020603050405020304" pitchFamily="18" charset="0"/>
              </a:rPr>
              <a:t>[6] Kim, S., &amp; Lee, J. (2020). Real-time order management using chatbots: A case study in food delivery services. </a:t>
            </a:r>
            <a:r>
              <a:rPr lang="en-US" sz="1800" i="1" dirty="0">
                <a:effectLst/>
                <a:latin typeface="Times New Roman" panose="02020603050405020304" pitchFamily="18" charset="0"/>
                <a:ea typeface="Times New Roman" panose="02020603050405020304" pitchFamily="18" charset="0"/>
              </a:rPr>
              <a:t>Journal of Food Service Technology</a:t>
            </a:r>
            <a:r>
              <a:rPr lang="en-US" sz="1800" dirty="0">
                <a:effectLst/>
                <a:latin typeface="Times New Roman" panose="02020603050405020304" pitchFamily="18" charset="0"/>
                <a:ea typeface="Times New Roman" panose="02020603050405020304" pitchFamily="18" charset="0"/>
              </a:rPr>
              <a:t>, 31(2), 45-59. https://doi.org/10.1111/jfst.12017</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effectLst/>
                <a:latin typeface="Times New Roman" panose="02020603050405020304" pitchFamily="18" charset="0"/>
                <a:ea typeface="Times New Roman" panose="02020603050405020304" pitchFamily="18" charset="0"/>
              </a:rPr>
              <a:t>[7] Choi, H., &amp; Park, T. (2018). Node.js and MongoDB: A modern stack for real-time chatbot applications. </a:t>
            </a:r>
            <a:r>
              <a:rPr lang="en-US" sz="1800" i="1" dirty="0">
                <a:effectLst/>
                <a:latin typeface="Times New Roman" panose="02020603050405020304" pitchFamily="18" charset="0"/>
                <a:ea typeface="Times New Roman" panose="02020603050405020304" pitchFamily="18" charset="0"/>
              </a:rPr>
              <a:t>Journal of Web Development and Applications</a:t>
            </a:r>
            <a:r>
              <a:rPr lang="en-US" sz="1800" dirty="0">
                <a:effectLst/>
                <a:latin typeface="Times New Roman" panose="02020603050405020304" pitchFamily="18" charset="0"/>
                <a:ea typeface="Times New Roman" panose="02020603050405020304" pitchFamily="18" charset="0"/>
              </a:rPr>
              <a:t>, 10(1), 14-22. https://doi.org/10.1002/jwda.11002</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effectLst/>
                <a:latin typeface="Times New Roman" panose="02020603050405020304" pitchFamily="18" charset="0"/>
                <a:ea typeface="Times New Roman" panose="02020603050405020304" pitchFamily="18" charset="0"/>
              </a:rPr>
              <a:t>[8] Thomas, A., &amp; Jones, D. (2022). Designing user-centric chatbots: Best practices for the food industry. </a:t>
            </a:r>
            <a:r>
              <a:rPr lang="en-US" sz="1800" i="1" dirty="0">
                <a:effectLst/>
                <a:latin typeface="Times New Roman" panose="02020603050405020304" pitchFamily="18" charset="0"/>
                <a:ea typeface="Times New Roman" panose="02020603050405020304" pitchFamily="18" charset="0"/>
              </a:rPr>
              <a:t>Human-Computer Interaction in Business</a:t>
            </a:r>
            <a:r>
              <a:rPr lang="en-US" sz="1800" dirty="0">
                <a:effectLst/>
                <a:latin typeface="Times New Roman" panose="02020603050405020304" pitchFamily="18" charset="0"/>
                <a:ea typeface="Times New Roman" panose="02020603050405020304" pitchFamily="18" charset="0"/>
              </a:rPr>
              <a:t>, 28(4), 63-75. https://doi.org/10.1080/12345678.2022.1895555</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effectLst/>
                <a:latin typeface="Times New Roman" panose="02020603050405020304" pitchFamily="18" charset="0"/>
                <a:ea typeface="Times New Roman" panose="02020603050405020304" pitchFamily="18" charset="0"/>
              </a:rPr>
              <a:t>[9] Singh, P., &amp; Kumar, R. (2020). Secure and private data handling in AI-based customer service applications. </a:t>
            </a:r>
            <a:r>
              <a:rPr lang="en-US" sz="1800" i="1" dirty="0">
                <a:effectLst/>
                <a:latin typeface="Times New Roman" panose="02020603050405020304" pitchFamily="18" charset="0"/>
                <a:ea typeface="Times New Roman" panose="02020603050405020304" pitchFamily="18" charset="0"/>
              </a:rPr>
              <a:t>Information Security Journal</a:t>
            </a:r>
            <a:r>
              <a:rPr lang="en-US" sz="1800" dirty="0">
                <a:effectLst/>
                <a:latin typeface="Times New Roman" panose="02020603050405020304" pitchFamily="18" charset="0"/>
                <a:ea typeface="Times New Roman" panose="02020603050405020304" pitchFamily="18" charset="0"/>
              </a:rPr>
              <a:t>, 31(6), 450-466. https://doi.org/10.1080/1533061X.2020.1735334</a:t>
            </a:r>
            <a:endParaRPr lang="en-IN" sz="1800" dirty="0">
              <a:effectLst/>
              <a:latin typeface="Times New Roman" panose="02020603050405020304" pitchFamily="18" charset="0"/>
              <a:ea typeface="Times New Roman" panose="02020603050405020304" pitchFamily="18" charset="0"/>
            </a:endParaRPr>
          </a:p>
          <a:p>
            <a:pPr marL="228600" algn="just">
              <a:lnSpc>
                <a:spcPct val="150000"/>
              </a:lnSpc>
            </a:pPr>
            <a:r>
              <a:rPr lang="en-US" sz="1800" dirty="0">
                <a:effectLst/>
                <a:latin typeface="Times New Roman" panose="02020603050405020304" pitchFamily="18" charset="0"/>
                <a:ea typeface="Times New Roman" panose="02020603050405020304" pitchFamily="18" charset="0"/>
              </a:rPr>
              <a:t>[10] Chandra, P., &amp; Mitra, A. (2021). Enhancing food service operations with AI and chatbots: Case studies and future directions. </a:t>
            </a:r>
            <a:r>
              <a:rPr lang="en-US" sz="1800" i="1" dirty="0">
                <a:effectLst/>
                <a:latin typeface="Times New Roman" panose="02020603050405020304" pitchFamily="18" charset="0"/>
                <a:ea typeface="Times New Roman" panose="02020603050405020304" pitchFamily="18" charset="0"/>
              </a:rPr>
              <a:t>International Journal of Operations and Supply Chain Management</a:t>
            </a:r>
            <a:r>
              <a:rPr lang="en-US" sz="1800" dirty="0">
                <a:effectLst/>
                <a:latin typeface="Times New Roman" panose="02020603050405020304" pitchFamily="18" charset="0"/>
                <a:ea typeface="Times New Roman" panose="02020603050405020304" pitchFamily="18" charset="0"/>
              </a:rPr>
              <a:t>, 15(5), 102-119. https://doi.org/10.1108/IJOSCM-03-2021-0275</a:t>
            </a:r>
            <a:endParaRPr lang="en-IN" sz="1800" dirty="0">
              <a:effectLst/>
              <a:latin typeface="Times New Roman" panose="02020603050405020304" pitchFamily="18" charset="0"/>
              <a:ea typeface="Times New Roman" panose="02020603050405020304" pitchFamily="18" charset="0"/>
            </a:endParaRPr>
          </a:p>
          <a:p>
            <a:endParaRPr lang="en-US" dirty="0">
              <a:ea typeface="Calibri"/>
              <a:cs typeface="Calibri"/>
            </a:endParaRPr>
          </a:p>
        </p:txBody>
      </p:sp>
    </p:spTree>
    <p:extLst>
      <p:ext uri="{BB962C8B-B14F-4D97-AF65-F5344CB8AC3E}">
        <p14:creationId xmlns:p14="http://schemas.microsoft.com/office/powerpoint/2010/main" val="87948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720591" y="384475"/>
            <a:ext cx="7091300" cy="898581"/>
          </a:xfrm>
          <a:prstGeom prst="rect">
            <a:avLst/>
          </a:prstGeom>
        </p:spPr>
        <p:txBody>
          <a:bodyPr vert="horz" lIns="91440" tIns="45720" rIns="91440" bIns="45720" rtlCol="0" anchor="ctr">
            <a:normAutofit/>
          </a:bodyPr>
          <a:lstStyle/>
          <a:p>
            <a:pPr marL="12700" algn="l" rtl="0">
              <a:lnSpc>
                <a:spcPct val="90000"/>
              </a:lnSpc>
              <a:spcBef>
                <a:spcPct val="0"/>
              </a:spcBef>
            </a:pPr>
            <a:r>
              <a:rPr lang="en-US" kern="1200" spc="-45" dirty="0">
                <a:ea typeface="Calibri Light"/>
              </a:rPr>
              <a:t>Proof Of Publication</a:t>
            </a:r>
            <a:r>
              <a:rPr lang="en-US" kern="1200" spc="-25" dirty="0">
                <a:ea typeface="Calibri Light"/>
              </a:rPr>
              <a:t>:</a:t>
            </a:r>
          </a:p>
        </p:txBody>
      </p:sp>
      <p:pic>
        <p:nvPicPr>
          <p:cNvPr id="14" name="Picture 13">
            <a:extLst>
              <a:ext uri="{FF2B5EF4-FFF2-40B4-BE49-F238E27FC236}">
                <a16:creationId xmlns:a16="http://schemas.microsoft.com/office/drawing/2014/main" id="{EDF93C28-952B-9C29-6AF7-240F9635BB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600" y="1209040"/>
            <a:ext cx="4866640" cy="4450080"/>
          </a:xfrm>
          <a:prstGeom prst="rect">
            <a:avLst/>
          </a:prstGeom>
        </p:spPr>
      </p:pic>
      <p:pic>
        <p:nvPicPr>
          <p:cNvPr id="16" name="Picture 15">
            <a:extLst>
              <a:ext uri="{FF2B5EF4-FFF2-40B4-BE49-F238E27FC236}">
                <a16:creationId xmlns:a16="http://schemas.microsoft.com/office/drawing/2014/main" id="{4BE95469-56C5-F175-B3E3-7F9C6E828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209040"/>
            <a:ext cx="4978400" cy="4450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5E860-926C-4D41-5348-4D621D3D3EF3}"/>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15158655-07B1-696F-5A98-CA844CBC31BA}"/>
              </a:ext>
            </a:extLst>
          </p:cNvPr>
          <p:cNvSpPr txBox="1">
            <a:spLocks/>
          </p:cNvSpPr>
          <p:nvPr/>
        </p:nvSpPr>
        <p:spPr>
          <a:xfrm>
            <a:off x="1069975" y="427844"/>
            <a:ext cx="8759825" cy="1030878"/>
          </a:xfrm>
          <a:prstGeom prst="rect">
            <a:avLst/>
          </a:prstGeom>
        </p:spPr>
        <p:txBody>
          <a:bodyPr vert="horz" wrap="square" lIns="0" tIns="350348" rIns="0" bIns="0" rtlCol="0">
            <a:spAutoFit/>
          </a:bodyPr>
          <a:lstStyle>
            <a:lvl1pPr>
              <a:defRPr sz="4400" b="0" i="0">
                <a:solidFill>
                  <a:schemeClr val="tx1"/>
                </a:solidFill>
                <a:latin typeface="Calibri Light"/>
                <a:ea typeface="+mj-ea"/>
                <a:cs typeface="Calibri Light"/>
              </a:defRPr>
            </a:lvl1pPr>
          </a:lstStyle>
          <a:p>
            <a:pPr marL="12700">
              <a:spcBef>
                <a:spcPts val="130"/>
              </a:spcBef>
            </a:pPr>
            <a:r>
              <a:rPr lang="en-US" b="1" spc="-45" dirty="0"/>
              <a:t>Introduction</a:t>
            </a:r>
          </a:p>
        </p:txBody>
      </p:sp>
      <p:sp>
        <p:nvSpPr>
          <p:cNvPr id="5" name="Rectangle 2">
            <a:extLst>
              <a:ext uri="{FF2B5EF4-FFF2-40B4-BE49-F238E27FC236}">
                <a16:creationId xmlns:a16="http://schemas.microsoft.com/office/drawing/2014/main" id="{E18AE938-3A39-E3BA-A6B6-A2D2C3C0A4A8}"/>
              </a:ext>
            </a:extLst>
          </p:cNvPr>
          <p:cNvSpPr>
            <a:spLocks noGrp="1" noChangeArrowheads="1"/>
          </p:cNvSpPr>
          <p:nvPr>
            <p:ph type="body" idx="1"/>
          </p:nvPr>
        </p:nvSpPr>
        <p:spPr bwMode="auto">
          <a:xfrm>
            <a:off x="856236" y="1705451"/>
            <a:ext cx="1026578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customer support chatbot with machine learning and voice command functionality is an innovative solution for enhancing restaurant services. This AI-powered assistant can handle tasks like taking orders, managing reservations, providing real-time menu assistance, and addressing customer inquiries through natural voice interactions. Leveraging speech-to-text and text-to-speech technologies, it ensures a hands-free, accessible experience. Integrated with the restaurant's systems, the chatbot uses machine learning to offer personalized recommendations based on customer preferences and order history, driving both satisfaction and sales. By automating routine tasks, the chatbot improves efficiency, allowing staff to focus on delivering exceptional service while creating a seamless and modern dining experience for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0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E5EE4F-C3C7-C3A6-46EA-7221E835BB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0" y="965200"/>
            <a:ext cx="5080000" cy="4206240"/>
          </a:xfrm>
          <a:prstGeom prst="rect">
            <a:avLst/>
          </a:prstGeom>
        </p:spPr>
      </p:pic>
      <p:pic>
        <p:nvPicPr>
          <p:cNvPr id="6" name="Picture 5">
            <a:extLst>
              <a:ext uri="{FF2B5EF4-FFF2-40B4-BE49-F238E27FC236}">
                <a16:creationId xmlns:a16="http://schemas.microsoft.com/office/drawing/2014/main" id="{2D4DED9E-02D7-42D4-16CD-879EDDB06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965200"/>
            <a:ext cx="5080000" cy="4206240"/>
          </a:xfrm>
          <a:prstGeom prst="rect">
            <a:avLst/>
          </a:prstGeom>
        </p:spPr>
      </p:pic>
    </p:spTree>
    <p:extLst>
      <p:ext uri="{BB962C8B-B14F-4D97-AF65-F5344CB8AC3E}">
        <p14:creationId xmlns:p14="http://schemas.microsoft.com/office/powerpoint/2010/main" val="282705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a:latin typeface="Calibri"/>
                <a:cs typeface="Calibri"/>
              </a:rPr>
              <a:t>Thank</a:t>
            </a:r>
            <a:r>
              <a:rPr sz="9600" spc="-10">
                <a:latin typeface="Calibri"/>
                <a:cs typeface="Calibri"/>
              </a:rPr>
              <a:t> </a:t>
            </a:r>
            <a:r>
              <a:rPr sz="9600" spc="-810">
                <a:latin typeface="Calibri"/>
                <a:cs typeface="Calibri"/>
              </a:rPr>
              <a:t>Y</a:t>
            </a:r>
            <a:r>
              <a:rPr sz="9600">
                <a:latin typeface="Calibri"/>
                <a:cs typeface="Calibri"/>
              </a:rPr>
              <a:t>o</a:t>
            </a:r>
            <a:r>
              <a:rPr sz="9600" spc="-25">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Literature</a:t>
            </a:r>
            <a:r>
              <a:rPr b="1" spc="-165" dirty="0"/>
              <a:t> </a:t>
            </a:r>
            <a:r>
              <a:rPr b="1" spc="-30" dirty="0"/>
              <a:t>Review</a:t>
            </a:r>
          </a:p>
        </p:txBody>
      </p:sp>
      <p:sp>
        <p:nvSpPr>
          <p:cNvPr id="3" name="Text Placeholder 2">
            <a:extLst>
              <a:ext uri="{FF2B5EF4-FFF2-40B4-BE49-F238E27FC236}">
                <a16:creationId xmlns:a16="http://schemas.microsoft.com/office/drawing/2014/main" id="{B735D084-C80F-5855-1BE5-B07ECD339AE9}"/>
              </a:ext>
            </a:extLst>
          </p:cNvPr>
          <p:cNvSpPr>
            <a:spLocks noGrp="1"/>
          </p:cNvSpPr>
          <p:nvPr>
            <p:ph type="body" idx="1"/>
          </p:nvPr>
        </p:nvSpPr>
        <p:spPr>
          <a:xfrm>
            <a:off x="922142" y="1440909"/>
            <a:ext cx="10961370" cy="4462760"/>
          </a:xfrm>
        </p:spPr>
        <p:txBody>
          <a:bodyPr wrap="square" lIns="0" tIns="0" rIns="0" bIns="0" anchor="t">
            <a:spAutoFit/>
          </a:bodyPr>
          <a:lstStyle/>
          <a:p>
            <a:pPr marL="285750" indent="-285750" algn="l">
              <a:buFont typeface="Arial"/>
              <a:buChar char="•"/>
            </a:pPr>
            <a:r>
              <a:rPr lang="en-US" sz="1600" b="1" dirty="0">
                <a:effectLst/>
                <a:latin typeface="Times New Roman" panose="02020603050405020304" pitchFamily="18" charset="0"/>
                <a:ea typeface="Times New Roman" panose="02020603050405020304" pitchFamily="18" charset="0"/>
              </a:rPr>
              <a:t>Chatbots in Customer Service</a:t>
            </a:r>
            <a:r>
              <a:rPr lang="en-US" sz="1600" dirty="0">
                <a:effectLst/>
                <a:latin typeface="Times New Roman" panose="02020603050405020304" pitchFamily="18" charset="0"/>
                <a:ea typeface="Times New Roman" panose="02020603050405020304" pitchFamily="18" charset="0"/>
              </a:rPr>
              <a:t> [1] Chatbots have long been utilized in customer service, as they offer several advantages over traditional methods. According to a study by </a:t>
            </a:r>
            <a:r>
              <a:rPr lang="en-US" sz="1600" b="1" dirty="0">
                <a:effectLst/>
                <a:latin typeface="Times New Roman" panose="02020603050405020304" pitchFamily="18" charset="0"/>
                <a:ea typeface="Times New Roman" panose="02020603050405020304" pitchFamily="18" charset="0"/>
              </a:rPr>
              <a:t>Basu et al. (2021)</a:t>
            </a:r>
            <a:r>
              <a:rPr lang="en-US" sz="1600" dirty="0">
                <a:effectLst/>
                <a:latin typeface="Times New Roman" panose="02020603050405020304" pitchFamily="18" charset="0"/>
                <a:ea typeface="Times New Roman" panose="02020603050405020304" pitchFamily="18" charset="0"/>
              </a:rPr>
              <a:t>, chatbots can handle multiple customer queries simultaneously, reduce waiting times, and provide 24/7 assistance, all of which improve customer satisfaction and reduce operational costs. Chatbots in various industries, including retail and food services, have been shown to enhance customer interactions by providing quick responses and minimizing human error.</a:t>
            </a:r>
            <a:endParaRPr lang="en-IN" sz="1600" dirty="0">
              <a:effectLst/>
              <a:latin typeface="Times New Roman" panose="02020603050405020304" pitchFamily="18" charset="0"/>
              <a:ea typeface="Times New Roman" panose="02020603050405020304" pitchFamily="18" charset="0"/>
            </a:endParaRPr>
          </a:p>
          <a:p>
            <a:pPr marL="285750" indent="-285750" algn="l">
              <a:buFont typeface="Arial"/>
              <a:buChar char="•"/>
            </a:pPr>
            <a:endParaRPr lang="en-US" sz="1600" dirty="0">
              <a:ea typeface="Calibri"/>
              <a:cs typeface="Calibri"/>
            </a:endParaRPr>
          </a:p>
          <a:p>
            <a:pPr marL="285750" indent="-285750" algn="l">
              <a:buFont typeface="Arial"/>
              <a:buChar char="•"/>
            </a:pPr>
            <a:r>
              <a:rPr lang="en-US" sz="1600" b="1" dirty="0">
                <a:effectLst/>
                <a:latin typeface="Times New Roman" panose="02020603050405020304" pitchFamily="18" charset="0"/>
                <a:ea typeface="Times New Roman" panose="02020603050405020304" pitchFamily="18" charset="0"/>
              </a:rPr>
              <a:t>Food Ordering Chatbots</a:t>
            </a:r>
            <a:r>
              <a:rPr lang="en-US" sz="1600" dirty="0">
                <a:effectLst/>
                <a:latin typeface="Times New Roman" panose="02020603050405020304" pitchFamily="18" charset="0"/>
                <a:ea typeface="Times New Roman" panose="02020603050405020304" pitchFamily="18" charset="0"/>
              </a:rPr>
              <a:t> [2] The application of chatbots in the food service industry has gained significant attention in recent years. A study by </a:t>
            </a:r>
            <a:r>
              <a:rPr lang="en-US" sz="1600" b="1" dirty="0">
                <a:effectLst/>
                <a:latin typeface="Times New Roman" panose="02020603050405020304" pitchFamily="18" charset="0"/>
                <a:ea typeface="Times New Roman" panose="02020603050405020304" pitchFamily="18" charset="0"/>
              </a:rPr>
              <a:t>García et al. (2020)</a:t>
            </a:r>
            <a:r>
              <a:rPr lang="en-US" sz="1600" dirty="0">
                <a:effectLst/>
                <a:latin typeface="Times New Roman" panose="02020603050405020304" pitchFamily="18" charset="0"/>
                <a:ea typeface="Times New Roman" panose="02020603050405020304" pitchFamily="18" charset="0"/>
              </a:rPr>
              <a:t> explored the impact of AI-powered chatbots in restaurants, revealing that these systems can improve order accuracy, increase efficiency, and enhance customer engagement. Food ordering chatbots often integrate with restaurant management systems to handle complex tasks such as managing menus, processing orders, and maintaining customer histories.</a:t>
            </a:r>
          </a:p>
          <a:p>
            <a:pPr marL="285750" indent="-285750" algn="l">
              <a:buFont typeface="Arial"/>
              <a:buChar char="•"/>
            </a:pPr>
            <a:endParaRPr lang="en-IN" sz="1600" dirty="0">
              <a:effectLst/>
              <a:latin typeface="Times New Roman" panose="02020603050405020304" pitchFamily="18" charset="0"/>
              <a:ea typeface="Times New Roman" panose="02020603050405020304" pitchFamily="18" charset="0"/>
            </a:endParaRPr>
          </a:p>
          <a:p>
            <a:pPr marL="285750" indent="-285750" algn="l">
              <a:buFont typeface="Arial"/>
              <a:buChar char="•"/>
            </a:pPr>
            <a:r>
              <a:rPr lang="en-US" sz="1600" b="1" dirty="0">
                <a:effectLst/>
                <a:latin typeface="Times New Roman" panose="02020603050405020304" pitchFamily="18" charset="0"/>
                <a:ea typeface="Times New Roman" panose="02020603050405020304" pitchFamily="18" charset="0"/>
              </a:rPr>
              <a:t>Natural Language Processing (NLP) and AI in Chatbots </a:t>
            </a:r>
            <a:r>
              <a:rPr lang="en-US" sz="1600" dirty="0">
                <a:effectLst/>
                <a:latin typeface="Times New Roman" panose="02020603050405020304" pitchFamily="18" charset="0"/>
                <a:ea typeface="Times New Roman" panose="02020603050405020304" pitchFamily="18" charset="0"/>
              </a:rPr>
              <a:t>[3] Natural Language Processing (NLP) plays a critical role in enhancing the conversational abilities of chatbots. </a:t>
            </a:r>
            <a:r>
              <a:rPr lang="en-US" sz="1600" b="1" dirty="0">
                <a:effectLst/>
                <a:latin typeface="Times New Roman" panose="02020603050405020304" pitchFamily="18" charset="0"/>
                <a:ea typeface="Times New Roman" panose="02020603050405020304" pitchFamily="18" charset="0"/>
              </a:rPr>
              <a:t>Johnson et al. (2022)</a:t>
            </a:r>
            <a:r>
              <a:rPr lang="en-US" sz="1600" dirty="0">
                <a:effectLst/>
                <a:latin typeface="Times New Roman" panose="02020603050405020304" pitchFamily="18" charset="0"/>
                <a:ea typeface="Times New Roman" panose="02020603050405020304" pitchFamily="18" charset="0"/>
              </a:rPr>
              <a:t> demonstrated that the incorporation of NLP techniques enables chatbots to understand and process user queries more effectively, leading to more meaningful interactions. The use of NLP in food ordering systems has allowed chatbots to interpret menu </a:t>
            </a:r>
          </a:p>
          <a:p>
            <a:pPr marL="285750" indent="-285750" algn="l">
              <a:buFont typeface="Arial"/>
              <a:buChar char="•"/>
            </a:pPr>
            <a:endParaRPr lang="en-US" sz="1600" dirty="0">
              <a:ea typeface="Calibri"/>
              <a:cs typeface="Calibri"/>
            </a:endParaRPr>
          </a:p>
          <a:p>
            <a:pPr marL="285750" indent="-285750" algn="l">
              <a:buFont typeface="Arial"/>
              <a:buChar char="•"/>
            </a:pPr>
            <a:endParaRPr lang="en-US"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35D084-C80F-5855-1BE5-B07ECD339AE9}"/>
              </a:ext>
            </a:extLst>
          </p:cNvPr>
          <p:cNvSpPr>
            <a:spLocks noGrp="1"/>
          </p:cNvSpPr>
          <p:nvPr>
            <p:ph type="body" idx="1"/>
          </p:nvPr>
        </p:nvSpPr>
        <p:spPr>
          <a:xfrm>
            <a:off x="828197" y="658032"/>
            <a:ext cx="10961370" cy="553998"/>
          </a:xfrm>
        </p:spPr>
        <p:txBody>
          <a:bodyPr wrap="square" lIns="0" tIns="0" rIns="0" bIns="0" anchor="t">
            <a:spAutoFit/>
          </a:bodyPr>
          <a:lstStyle/>
          <a:p>
            <a:pPr algn="l"/>
            <a:r>
              <a:rPr lang="en-US" i="1" dirty="0">
                <a:ea typeface="+mn-lt"/>
                <a:cs typeface="+mn-lt"/>
              </a:rPr>
              <a:t> </a:t>
            </a:r>
            <a:endParaRPr lang="en-US" b="1" dirty="0">
              <a:ea typeface="Calibri"/>
              <a:cs typeface="Calibri"/>
            </a:endParaRPr>
          </a:p>
          <a:p>
            <a:pPr marL="285750" indent="-285750" algn="l">
              <a:buFont typeface="Arial"/>
              <a:buChar char="•"/>
            </a:pPr>
            <a:endParaRPr lang="en-US" dirty="0">
              <a:ea typeface="Calibri"/>
              <a:cs typeface="Calibri"/>
            </a:endParaRPr>
          </a:p>
        </p:txBody>
      </p:sp>
      <p:sp>
        <p:nvSpPr>
          <p:cNvPr id="4" name="TextBox 3">
            <a:extLst>
              <a:ext uri="{FF2B5EF4-FFF2-40B4-BE49-F238E27FC236}">
                <a16:creationId xmlns:a16="http://schemas.microsoft.com/office/drawing/2014/main" id="{79503D0A-B6CE-F767-0C7A-7F8B361EF670}"/>
              </a:ext>
            </a:extLst>
          </p:cNvPr>
          <p:cNvSpPr txBox="1"/>
          <p:nvPr/>
        </p:nvSpPr>
        <p:spPr>
          <a:xfrm>
            <a:off x="654341" y="1124568"/>
            <a:ext cx="11135226" cy="4664739"/>
          </a:xfrm>
          <a:prstGeom prst="rect">
            <a:avLst/>
          </a:prstGeom>
          <a:noFill/>
        </p:spPr>
        <p:txBody>
          <a:bodyPr wrap="square">
            <a:spAutoFit/>
          </a:bodyPr>
          <a:lstStyle/>
          <a:p>
            <a:pPr marL="285750" indent="-285750" algn="just">
              <a:buFont typeface="Arial" panose="020B0604020202020204" pitchFamily="34" charset="0"/>
              <a:buChar char="•"/>
            </a:pPr>
            <a:r>
              <a:rPr lang="en-US" sz="1800" b="1" dirty="0">
                <a:effectLst/>
                <a:latin typeface="Times New Roman" panose="02020603050405020304" pitchFamily="18" charset="0"/>
                <a:ea typeface="Times New Roman" panose="02020603050405020304" pitchFamily="18" charset="0"/>
              </a:rPr>
              <a:t>Voice Assistance in Chatbots</a:t>
            </a:r>
            <a:r>
              <a:rPr lang="en-US" sz="1800" dirty="0">
                <a:effectLst/>
                <a:latin typeface="Times New Roman" panose="02020603050405020304" pitchFamily="18" charset="0"/>
                <a:ea typeface="Times New Roman" panose="02020603050405020304" pitchFamily="18" charset="0"/>
              </a:rPr>
              <a:t> [4] Voice-enabled chatbots have become a prominent feature in enhancing user experience by providing hands-free interaction. </a:t>
            </a:r>
            <a:r>
              <a:rPr lang="en-US" sz="1800" b="1" dirty="0">
                <a:effectLst/>
                <a:latin typeface="Times New Roman" panose="02020603050405020304" pitchFamily="18" charset="0"/>
                <a:ea typeface="Times New Roman" panose="02020603050405020304" pitchFamily="18" charset="0"/>
              </a:rPr>
              <a:t>Singh et al. (2019)</a:t>
            </a:r>
            <a:r>
              <a:rPr lang="en-US" sz="1800" dirty="0">
                <a:effectLst/>
                <a:latin typeface="Times New Roman" panose="02020603050405020304" pitchFamily="18" charset="0"/>
                <a:ea typeface="Times New Roman" panose="02020603050405020304" pitchFamily="18" charset="0"/>
              </a:rPr>
              <a:t> found that integrating voice assistance into chatbots significantly improves accessibility and user satisfaction. This is particularly useful in food ordering systems, where customers may be engaged in other tasks (such as cooking or driving). Voice-enabled chatbots, integrated with AI platforms like </a:t>
            </a:r>
            <a:r>
              <a:rPr lang="en-US" sz="1800" b="1" dirty="0">
                <a:effectLst/>
                <a:latin typeface="Times New Roman" panose="02020603050405020304" pitchFamily="18" charset="0"/>
                <a:ea typeface="Times New Roman" panose="02020603050405020304" pitchFamily="18" charset="0"/>
              </a:rPr>
              <a:t>API Gemini</a:t>
            </a:r>
            <a:r>
              <a:rPr lang="en-US" sz="1800" dirty="0">
                <a:effectLst/>
                <a:latin typeface="Times New Roman" panose="02020603050405020304" pitchFamily="18" charset="0"/>
                <a:ea typeface="Times New Roman" panose="02020603050405020304" pitchFamily="18" charset="0"/>
              </a:rPr>
              <a:t>, offer customers a more intuitive and engaging experience.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Data Persistence and Session Management</a:t>
            </a:r>
            <a:r>
              <a:rPr lang="en-US" sz="1600" dirty="0">
                <a:effectLst/>
                <a:latin typeface="Times New Roman" panose="02020603050405020304" pitchFamily="18" charset="0"/>
                <a:ea typeface="Times New Roman" panose="02020603050405020304" pitchFamily="18" charset="0"/>
              </a:rPr>
              <a:t> [5] Efficient data storage and session management are crucial for providing a personalized and continuous experience. </a:t>
            </a:r>
            <a:r>
              <a:rPr lang="en-US" sz="1600" b="1" dirty="0">
                <a:effectLst/>
                <a:latin typeface="Times New Roman" panose="02020603050405020304" pitchFamily="18" charset="0"/>
                <a:ea typeface="Times New Roman" panose="02020603050405020304" pitchFamily="18" charset="0"/>
              </a:rPr>
              <a:t>Liu et al. (2021)</a:t>
            </a:r>
            <a:r>
              <a:rPr lang="en-US" sz="1600" dirty="0">
                <a:effectLst/>
                <a:latin typeface="Times New Roman" panose="02020603050405020304" pitchFamily="18" charset="0"/>
                <a:ea typeface="Times New Roman" panose="02020603050405020304" pitchFamily="18" charset="0"/>
              </a:rPr>
              <a:t> highlighted the importance of using databases like MongoDB in chatbot applications to store user preferences, order histories, and session data. This enables users to easily resume their activities or revisit past orders, adding convenience and enhancing customer satisfaction. Session management is also vital for ensuring that users' interactions with the chatbot remain consistent across multiple sessions.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Real-Time Order Management</a:t>
            </a:r>
            <a:r>
              <a:rPr lang="en-US" sz="1600" dirty="0">
                <a:effectLst/>
                <a:latin typeface="Times New Roman" panose="02020603050405020304" pitchFamily="18" charset="0"/>
                <a:ea typeface="Times New Roman" panose="02020603050405020304" pitchFamily="18" charset="0"/>
              </a:rPr>
              <a:t> [6] Real-time order management is another critical aspect of food ordering chatbots. According to </a:t>
            </a:r>
            <a:r>
              <a:rPr lang="en-US" sz="1600" b="1" dirty="0">
                <a:effectLst/>
                <a:latin typeface="Times New Roman" panose="02020603050405020304" pitchFamily="18" charset="0"/>
                <a:ea typeface="Times New Roman" panose="02020603050405020304" pitchFamily="18" charset="0"/>
              </a:rPr>
              <a:t>Kim et al. (2020)</a:t>
            </a:r>
            <a:r>
              <a:rPr lang="en-US" sz="1600" dirty="0">
                <a:effectLst/>
                <a:latin typeface="Times New Roman" panose="02020603050405020304" pitchFamily="18" charset="0"/>
                <a:ea typeface="Times New Roman" panose="02020603050405020304" pitchFamily="18" charset="0"/>
              </a:rPr>
              <a:t>, implementing real-time updates to track order progress ensures customers are informed about their order status, improving transparency and trust. This capability has been integrated into several chatbot systems to notify customers about order confirmations, preparation stages, and estimated delivery times.</a:t>
            </a:r>
            <a:endParaRPr lang="en-IN" sz="1600" dirty="0">
              <a:effectLst/>
              <a:latin typeface="Times New Roman" panose="02020603050405020304" pitchFamily="18" charset="0"/>
              <a:ea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0813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35D084-C80F-5855-1BE5-B07ECD339AE9}"/>
              </a:ext>
            </a:extLst>
          </p:cNvPr>
          <p:cNvSpPr>
            <a:spLocks noGrp="1"/>
          </p:cNvSpPr>
          <p:nvPr>
            <p:ph type="body" idx="1"/>
          </p:nvPr>
        </p:nvSpPr>
        <p:spPr>
          <a:xfrm>
            <a:off x="828197" y="658032"/>
            <a:ext cx="10961370" cy="3293209"/>
          </a:xfrm>
        </p:spPr>
        <p:txBody>
          <a:bodyPr wrap="square" lIns="0" tIns="0" rIns="0" bIns="0" anchor="t">
            <a:spAutoFit/>
          </a:bodyPr>
          <a:lstStyle/>
          <a:p>
            <a:pPr marL="285750" indent="-285750" algn="l">
              <a:buFont typeface="Arial,Sans-Serif"/>
              <a:buChar char="•"/>
            </a:pPr>
            <a:r>
              <a:rPr lang="en-US" sz="1600" b="1" dirty="0">
                <a:effectLst/>
                <a:latin typeface="Times New Roman" panose="02020603050405020304" pitchFamily="18" charset="0"/>
                <a:ea typeface="Times New Roman" panose="02020603050405020304" pitchFamily="18" charset="0"/>
              </a:rPr>
              <a:t>Modern Web Technologies in Chatbot Development</a:t>
            </a:r>
            <a:r>
              <a:rPr lang="en-US" sz="1600" dirty="0">
                <a:effectLst/>
                <a:latin typeface="Times New Roman" panose="02020603050405020304" pitchFamily="18" charset="0"/>
                <a:ea typeface="Times New Roman" panose="02020603050405020304" pitchFamily="18" charset="0"/>
              </a:rPr>
              <a:t> [7] The development of chatbots has benefitted from advances in web technologies like Node.js, which enables fast, scalable, and real-time interactions. </a:t>
            </a:r>
            <a:r>
              <a:rPr lang="en-US" sz="1600" b="1" dirty="0">
                <a:effectLst/>
                <a:latin typeface="Times New Roman" panose="02020603050405020304" pitchFamily="18" charset="0"/>
                <a:ea typeface="Times New Roman" panose="02020603050405020304" pitchFamily="18" charset="0"/>
              </a:rPr>
              <a:t>Choi et al. (2018)</a:t>
            </a:r>
            <a:r>
              <a:rPr lang="en-US" sz="1600" dirty="0">
                <a:effectLst/>
                <a:latin typeface="Times New Roman" panose="02020603050405020304" pitchFamily="18" charset="0"/>
                <a:ea typeface="Times New Roman" panose="02020603050405020304" pitchFamily="18" charset="0"/>
              </a:rPr>
              <a:t> showed how technologies like Node.js and MongoDB can be used together to create efficient, real-time systems that are particularly suitable for dynamic applications such as food ordering chatbots. Express-Session is commonly used for secure session management, ensuring that user data is protected while maintaining a smooth and uninterrupted experience.</a:t>
            </a:r>
            <a:endParaRPr lang="en-IN" sz="1600" dirty="0">
              <a:effectLst/>
              <a:latin typeface="Times New Roman" panose="02020603050405020304" pitchFamily="18" charset="0"/>
              <a:ea typeface="Times New Roman" panose="02020603050405020304" pitchFamily="18" charset="0"/>
            </a:endParaRPr>
          </a:p>
          <a:p>
            <a:pPr marL="285750" indent="-285750" algn="l">
              <a:buFont typeface="Arial,Sans-Serif"/>
              <a:buChar char="•"/>
            </a:pPr>
            <a:endParaRPr lang="en-US" dirty="0">
              <a:ea typeface="Calibri"/>
              <a:cs typeface="Calibri"/>
            </a:endParaRPr>
          </a:p>
          <a:p>
            <a:pPr marL="285750" indent="-285750" algn="l">
              <a:buFont typeface="Arial" panose="020B0604020202020204" pitchFamily="34" charset="0"/>
              <a:buChar char="•"/>
            </a:pPr>
            <a:r>
              <a:rPr lang="en-US" sz="1600" b="1" dirty="0">
                <a:effectLst/>
                <a:latin typeface="Times New Roman" panose="02020603050405020304" pitchFamily="18" charset="0"/>
                <a:ea typeface="Times New Roman" panose="02020603050405020304" pitchFamily="18" charset="0"/>
              </a:rPr>
              <a:t>User Experience and Interaction Design</a:t>
            </a:r>
            <a:r>
              <a:rPr lang="en-US" sz="1600" dirty="0">
                <a:effectLst/>
                <a:latin typeface="Times New Roman" panose="02020603050405020304" pitchFamily="18" charset="0"/>
                <a:ea typeface="Times New Roman" panose="02020603050405020304" pitchFamily="18" charset="0"/>
              </a:rPr>
              <a:t> [8] User experience (UX) design plays a critical role in the success of any chatbot application. According to </a:t>
            </a:r>
            <a:r>
              <a:rPr lang="en-US" sz="1600" b="1" dirty="0">
                <a:effectLst/>
                <a:latin typeface="Times New Roman" panose="02020603050405020304" pitchFamily="18" charset="0"/>
                <a:ea typeface="Times New Roman" panose="02020603050405020304" pitchFamily="18" charset="0"/>
              </a:rPr>
              <a:t>Thomas et al. (2022)</a:t>
            </a:r>
            <a:r>
              <a:rPr lang="en-US" sz="1600" dirty="0">
                <a:effectLst/>
                <a:latin typeface="Times New Roman" panose="02020603050405020304" pitchFamily="18" charset="0"/>
                <a:ea typeface="Times New Roman" panose="02020603050405020304" pitchFamily="18" charset="0"/>
              </a:rPr>
              <a:t>, the visual design and ease of navigation are essential factors in enhancing chatbot adoption. In food ordering chatbots, the dynamic menu interface and the ability to personalize orders contribute to a more intuitive experience. Ensuring that the chatbot is easy to use and responsive to user needs is key to maintaining user engagement and satisfaction.</a:t>
            </a:r>
            <a:endParaRPr lang="en-IN" sz="1600" dirty="0">
              <a:effectLst/>
              <a:latin typeface="Times New Roman" panose="02020603050405020304" pitchFamily="18" charset="0"/>
              <a:ea typeface="Times New Roman" panose="02020603050405020304" pitchFamily="18" charset="0"/>
            </a:endParaRPr>
          </a:p>
          <a:p>
            <a:pPr algn="l"/>
            <a:endParaRPr lang="en-US" dirty="0">
              <a:ea typeface="Calibri"/>
              <a:cs typeface="Calibri"/>
            </a:endParaRPr>
          </a:p>
          <a:p>
            <a:pPr algn="l"/>
            <a:endParaRPr lang="en-US" dirty="0">
              <a:ea typeface="Calibri"/>
              <a:cs typeface="Calibri"/>
            </a:endParaRPr>
          </a:p>
        </p:txBody>
      </p:sp>
    </p:spTree>
    <p:extLst>
      <p:ext uri="{BB962C8B-B14F-4D97-AF65-F5344CB8AC3E}">
        <p14:creationId xmlns:p14="http://schemas.microsoft.com/office/powerpoint/2010/main" val="4189602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Research</a:t>
            </a:r>
            <a:r>
              <a:rPr b="1" spc="-200" dirty="0"/>
              <a:t> </a:t>
            </a:r>
            <a:r>
              <a:rPr b="1" dirty="0"/>
              <a:t>Gaps</a:t>
            </a:r>
            <a:r>
              <a:rPr b="1" spc="-175" dirty="0"/>
              <a:t> </a:t>
            </a:r>
            <a:r>
              <a:rPr b="1" spc="-20" dirty="0"/>
              <a:t>Identified</a:t>
            </a:r>
          </a:p>
        </p:txBody>
      </p:sp>
      <p:graphicFrame>
        <p:nvGraphicFramePr>
          <p:cNvPr id="5" name="Table 4">
            <a:extLst>
              <a:ext uri="{FF2B5EF4-FFF2-40B4-BE49-F238E27FC236}">
                <a16:creationId xmlns:a16="http://schemas.microsoft.com/office/drawing/2014/main" id="{B6551F58-7ADA-6002-3FD4-B0DD89621D48}"/>
              </a:ext>
            </a:extLst>
          </p:cNvPr>
          <p:cNvGraphicFramePr>
            <a:graphicFrameLocks noGrp="1"/>
          </p:cNvGraphicFramePr>
          <p:nvPr>
            <p:extLst>
              <p:ext uri="{D42A27DB-BD31-4B8C-83A1-F6EECF244321}">
                <p14:modId xmlns:p14="http://schemas.microsoft.com/office/powerpoint/2010/main" val="2192611380"/>
              </p:ext>
            </p:extLst>
          </p:nvPr>
        </p:nvGraphicFramePr>
        <p:xfrm>
          <a:off x="917576" y="1453061"/>
          <a:ext cx="10462504" cy="4419600"/>
        </p:xfrm>
        <a:graphic>
          <a:graphicData uri="http://schemas.openxmlformats.org/drawingml/2006/table">
            <a:tbl>
              <a:tblPr firstRow="1" bandRow="1"/>
              <a:tblGrid>
                <a:gridCol w="525918">
                  <a:extLst>
                    <a:ext uri="{9D8B030D-6E8A-4147-A177-3AD203B41FA5}">
                      <a16:colId xmlns:a16="http://schemas.microsoft.com/office/drawing/2014/main" val="3653951905"/>
                    </a:ext>
                  </a:extLst>
                </a:gridCol>
                <a:gridCol w="3311051">
                  <a:extLst>
                    <a:ext uri="{9D8B030D-6E8A-4147-A177-3AD203B41FA5}">
                      <a16:colId xmlns:a16="http://schemas.microsoft.com/office/drawing/2014/main" val="628619530"/>
                    </a:ext>
                  </a:extLst>
                </a:gridCol>
                <a:gridCol w="3714019">
                  <a:extLst>
                    <a:ext uri="{9D8B030D-6E8A-4147-A177-3AD203B41FA5}">
                      <a16:colId xmlns:a16="http://schemas.microsoft.com/office/drawing/2014/main" val="681362389"/>
                    </a:ext>
                  </a:extLst>
                </a:gridCol>
                <a:gridCol w="2911516">
                  <a:extLst>
                    <a:ext uri="{9D8B030D-6E8A-4147-A177-3AD203B41FA5}">
                      <a16:colId xmlns:a16="http://schemas.microsoft.com/office/drawing/2014/main" val="148213489"/>
                    </a:ext>
                  </a:extLst>
                </a:gridCol>
              </a:tblGrid>
              <a:tr h="479946">
                <a:tc>
                  <a:txBody>
                    <a:bodyPr/>
                    <a:lstStyle/>
                    <a:p>
                      <a:pPr lvl="0">
                        <a:buNone/>
                      </a:pPr>
                      <a:r>
                        <a:rPr lang="en-US" sz="1400" b="0" i="0" u="none" strike="noStrike" noProof="0" dirty="0" err="1">
                          <a:latin typeface="Calibri"/>
                        </a:rPr>
                        <a:t>S.No</a:t>
                      </a:r>
                      <a:r>
                        <a:rPr lang="en-US" sz="1400" b="0" i="0" u="none" strike="noStrike" noProof="0" dirty="0">
                          <a:latin typeface="Calibri"/>
                        </a:rPr>
                        <a:t> </a:t>
                      </a:r>
                    </a:p>
                  </a:txBody>
                  <a:tcPr/>
                </a:tc>
                <a:tc>
                  <a:txBody>
                    <a:bodyPr/>
                    <a:lstStyle/>
                    <a:p>
                      <a:pPr lvl="0">
                        <a:buNone/>
                      </a:pPr>
                      <a:r>
                        <a:rPr lang="en-US" sz="1400" b="0" i="0" u="none" strike="noStrike" noProof="0" dirty="0">
                          <a:solidFill>
                            <a:srgbClr val="000000"/>
                          </a:solidFill>
                          <a:latin typeface="Calibri"/>
                        </a:rPr>
                        <a:t>Authors </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Title </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Limitations (Research Gaps)</a:t>
                      </a:r>
                    </a:p>
                  </a:txBody>
                  <a:tcPr/>
                </a:tc>
                <a:extLst>
                  <a:ext uri="{0D108BD9-81ED-4DB2-BD59-A6C34878D82A}">
                    <a16:rowId xmlns:a16="http://schemas.microsoft.com/office/drawing/2014/main" val="3446512359"/>
                  </a:ext>
                </a:extLst>
              </a:tr>
              <a:tr h="479946">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1 </a:t>
                      </a:r>
                    </a:p>
                  </a:txBody>
                  <a:tcPr/>
                </a:tc>
                <a:tc>
                  <a:txBody>
                    <a:bodyPr/>
                    <a:lstStyle/>
                    <a:p>
                      <a:pPr lvl="0" algn="l">
                        <a:lnSpc>
                          <a:spcPct val="100000"/>
                        </a:lnSpc>
                        <a:spcBef>
                          <a:spcPts val="0"/>
                        </a:spcBef>
                        <a:spcAft>
                          <a:spcPts val="0"/>
                        </a:spcAft>
                        <a:buNone/>
                      </a:pPr>
                      <a:r>
                        <a:rPr lang="en-IN" sz="1400" b="0" dirty="0"/>
                        <a:t>Yoshua Bengio, Geoffrey Hinton, Yann LeCun </a:t>
                      </a:r>
                      <a:endParaRPr lang="en-US" sz="1400" b="0" i="0" u="none" strike="noStrike" noProof="0" dirty="0">
                        <a:solidFill>
                          <a:srgbClr val="000000"/>
                        </a:solidFill>
                        <a:latin typeface="Calibri"/>
                      </a:endParaRPr>
                    </a:p>
                  </a:txBody>
                  <a:tcPr/>
                </a:tc>
                <a:tc>
                  <a:txBody>
                    <a:bodyPr/>
                    <a:lstStyle/>
                    <a:p>
                      <a:pPr lvl="0">
                        <a:buNone/>
                      </a:pPr>
                      <a:r>
                        <a:rPr lang="en-US" sz="1400" dirty="0"/>
                        <a:t>Limited Personalization and Context Awareness</a:t>
                      </a:r>
                    </a:p>
                  </a:txBody>
                  <a:tcPr/>
                </a:tc>
                <a:tc>
                  <a:txBody>
                    <a:bodyPr/>
                    <a:lstStyle/>
                    <a:p>
                      <a:pPr lvl="0">
                        <a:buNone/>
                      </a:pPr>
                      <a:r>
                        <a:rPr lang="en-US" sz="1400" dirty="0"/>
                        <a:t>Existing systems fail to deeply understand individual tastes, dietary restrictions, and contextual needs like time of day, weather, or location. Research is needed for intelligent models.</a:t>
                      </a:r>
                    </a:p>
                  </a:txBody>
                  <a:tcPr/>
                </a:tc>
                <a:extLst>
                  <a:ext uri="{0D108BD9-81ED-4DB2-BD59-A6C34878D82A}">
                    <a16:rowId xmlns:a16="http://schemas.microsoft.com/office/drawing/2014/main" val="3255110122"/>
                  </a:ext>
                </a:extLst>
              </a:tr>
              <a:tr h="479946">
                <a:tc>
                  <a:txBody>
                    <a:bodyPr/>
                    <a:lstStyle/>
                    <a:p>
                      <a:pPr lvl="0" algn="ctr">
                        <a:buNone/>
                      </a:pPr>
                      <a:r>
                        <a:rPr lang="en-US" sz="1800" b="0" i="0" u="none" strike="noStrike" noProof="0" dirty="0">
                          <a:solidFill>
                            <a:srgbClr val="000000"/>
                          </a:solidFill>
                          <a:latin typeface="Calibri"/>
                        </a:rPr>
                        <a:t>2  </a:t>
                      </a:r>
                      <a:endParaRPr lang="en-US" dirty="0"/>
                    </a:p>
                  </a:txBody>
                  <a:tcPr/>
                </a:tc>
                <a:tc>
                  <a:txBody>
                    <a:bodyPr/>
                    <a:lstStyle/>
                    <a:p>
                      <a:pPr lvl="0">
                        <a:buNone/>
                      </a:pPr>
                      <a:r>
                        <a:rPr lang="en-IN" sz="1400" b="0" dirty="0"/>
                        <a:t>Jason D. Williams, Antoine </a:t>
                      </a:r>
                      <a:r>
                        <a:rPr lang="en-IN" sz="1400" b="0" dirty="0" err="1"/>
                        <a:t>Raux</a:t>
                      </a:r>
                      <a:r>
                        <a:rPr lang="en-IN" sz="1400" b="0" dirty="0"/>
                        <a:t>, Deepak Ramachandran</a:t>
                      </a:r>
                      <a:endParaRPr lang="en-US" sz="1400" b="0" dirty="0"/>
                    </a:p>
                  </a:txBody>
                  <a:tcPr/>
                </a:tc>
                <a:tc>
                  <a:txBody>
                    <a:bodyPr/>
                    <a:lstStyle/>
                    <a:p>
                      <a:pPr lvl="0" algn="l">
                        <a:lnSpc>
                          <a:spcPct val="100000"/>
                        </a:lnSpc>
                        <a:spcBef>
                          <a:spcPts val="0"/>
                        </a:spcBef>
                        <a:spcAft>
                          <a:spcPts val="0"/>
                        </a:spcAft>
                        <a:buNone/>
                      </a:pPr>
                      <a:r>
                        <a:rPr lang="en-IN" sz="1400" dirty="0"/>
                        <a:t>Complex and Inconsistent User Interactions</a:t>
                      </a:r>
                      <a:endParaRPr lang="en-US" sz="1400" b="0" i="0" u="none" strike="noStrike" noProof="0" dirty="0">
                        <a:solidFill>
                          <a:srgbClr val="000000"/>
                        </a:solidFill>
                        <a:latin typeface="Calibri"/>
                      </a:endParaRPr>
                    </a:p>
                  </a:txBody>
                  <a:tcPr/>
                </a:tc>
                <a:tc>
                  <a:txBody>
                    <a:bodyPr/>
                    <a:lstStyle/>
                    <a:p>
                      <a:pPr lvl="0">
                        <a:buNone/>
                      </a:pPr>
                      <a:r>
                        <a:rPr lang="en-US" sz="1400" dirty="0"/>
                        <a:t>Current systems struggle with multi-turn conversations, complex requests, and ambiguity in queries, leading to unnatural interactions. Dialogue management systems need improvement.</a:t>
                      </a:r>
                    </a:p>
                  </a:txBody>
                  <a:tcPr/>
                </a:tc>
                <a:extLst>
                  <a:ext uri="{0D108BD9-81ED-4DB2-BD59-A6C34878D82A}">
                    <a16:rowId xmlns:a16="http://schemas.microsoft.com/office/drawing/2014/main" val="1687384145"/>
                  </a:ext>
                </a:extLst>
              </a:tr>
              <a:tr h="479946">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3  </a:t>
                      </a:r>
                    </a:p>
                  </a:txBody>
                  <a:tcPr/>
                </a:tc>
                <a:tc>
                  <a:txBody>
                    <a:bodyPr/>
                    <a:lstStyle/>
                    <a:p>
                      <a:pPr lvl="0">
                        <a:buNone/>
                      </a:pPr>
                      <a:r>
                        <a:rPr lang="en-IN" sz="1400" b="0" dirty="0"/>
                        <a:t>Li Deng, Alex Graves, Geoffrey Zweig</a:t>
                      </a:r>
                      <a:endParaRPr lang="en-US" sz="1400" b="0" dirty="0"/>
                    </a:p>
                  </a:txBody>
                  <a:tcPr/>
                </a:tc>
                <a:tc>
                  <a:txBody>
                    <a:bodyPr/>
                    <a:lstStyle/>
                    <a:p>
                      <a:pPr lvl="0">
                        <a:buNone/>
                      </a:pPr>
                      <a:r>
                        <a:rPr lang="en-US" sz="1400" dirty="0"/>
                        <a:t>Voice Recognition and Multilingual Support</a:t>
                      </a:r>
                    </a:p>
                  </a:txBody>
                  <a:tcPr/>
                </a:tc>
                <a:tc>
                  <a:txBody>
                    <a:bodyPr/>
                    <a:lstStyle/>
                    <a:p>
                      <a:pPr lvl="0">
                        <a:buNone/>
                      </a:pPr>
                      <a:r>
                        <a:rPr lang="en-US" sz="1400" dirty="0"/>
                        <a:t>Many systems are inaccurate in noisy environments or with diverse accents and are often limited to a single language. Robust multilingual voice models are needed.</a:t>
                      </a:r>
                    </a:p>
                  </a:txBody>
                  <a:tcPr/>
                </a:tc>
                <a:extLst>
                  <a:ext uri="{0D108BD9-81ED-4DB2-BD59-A6C34878D82A}">
                    <a16:rowId xmlns:a16="http://schemas.microsoft.com/office/drawing/2014/main" val="418642034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6551F58-7ADA-6002-3FD4-B0DD89621D48}"/>
              </a:ext>
            </a:extLst>
          </p:cNvPr>
          <p:cNvGraphicFramePr>
            <a:graphicFrameLocks noGrp="1"/>
          </p:cNvGraphicFramePr>
          <p:nvPr>
            <p:extLst>
              <p:ext uri="{D42A27DB-BD31-4B8C-83A1-F6EECF244321}">
                <p14:modId xmlns:p14="http://schemas.microsoft.com/office/powerpoint/2010/main" val="1509487141"/>
              </p:ext>
            </p:extLst>
          </p:nvPr>
        </p:nvGraphicFramePr>
        <p:xfrm>
          <a:off x="720246" y="334026"/>
          <a:ext cx="10677192" cy="4517961"/>
        </p:xfrm>
        <a:graphic>
          <a:graphicData uri="http://schemas.openxmlformats.org/drawingml/2006/table">
            <a:tbl>
              <a:tblPr firstRow="1" bandRow="1"/>
              <a:tblGrid>
                <a:gridCol w="679486">
                  <a:extLst>
                    <a:ext uri="{9D8B030D-6E8A-4147-A177-3AD203B41FA5}">
                      <a16:colId xmlns:a16="http://schemas.microsoft.com/office/drawing/2014/main" val="3653951905"/>
                    </a:ext>
                  </a:extLst>
                </a:gridCol>
                <a:gridCol w="3306492">
                  <a:extLst>
                    <a:ext uri="{9D8B030D-6E8A-4147-A177-3AD203B41FA5}">
                      <a16:colId xmlns:a16="http://schemas.microsoft.com/office/drawing/2014/main" val="628619530"/>
                    </a:ext>
                  </a:extLst>
                </a:gridCol>
                <a:gridCol w="3629944">
                  <a:extLst>
                    <a:ext uri="{9D8B030D-6E8A-4147-A177-3AD203B41FA5}">
                      <a16:colId xmlns:a16="http://schemas.microsoft.com/office/drawing/2014/main" val="681362389"/>
                    </a:ext>
                  </a:extLst>
                </a:gridCol>
                <a:gridCol w="3061270">
                  <a:extLst>
                    <a:ext uri="{9D8B030D-6E8A-4147-A177-3AD203B41FA5}">
                      <a16:colId xmlns:a16="http://schemas.microsoft.com/office/drawing/2014/main" val="148213489"/>
                    </a:ext>
                  </a:extLst>
                </a:gridCol>
              </a:tblGrid>
              <a:tr h="881748">
                <a:tc>
                  <a:txBody>
                    <a:bodyPr/>
                    <a:lstStyle/>
                    <a:p>
                      <a:pPr lvl="0">
                        <a:buNone/>
                      </a:pPr>
                      <a:r>
                        <a:rPr lang="en-US" sz="1800" b="0" i="0" u="none" strike="noStrike" noProof="0">
                          <a:solidFill>
                            <a:srgbClr val="000000"/>
                          </a:solidFill>
                          <a:latin typeface="Calibri"/>
                        </a:rPr>
                        <a:t>4    </a:t>
                      </a:r>
                      <a:endParaRPr lang="en-US"/>
                    </a:p>
                  </a:txBody>
                  <a:tcPr/>
                </a:tc>
                <a:tc>
                  <a:txBody>
                    <a:bodyPr/>
                    <a:lstStyle/>
                    <a:p>
                      <a:pPr lvl="0">
                        <a:buNone/>
                      </a:pPr>
                      <a:r>
                        <a:rPr lang="en-IN" sz="1400" b="0" dirty="0"/>
                        <a:t>Rosalind Picard </a:t>
                      </a:r>
                      <a:endParaRPr lang="en-US" sz="1400" b="0" dirty="0"/>
                    </a:p>
                  </a:txBody>
                  <a:tcPr/>
                </a:tc>
                <a:tc>
                  <a:txBody>
                    <a:bodyPr/>
                    <a:lstStyle/>
                    <a:p>
                      <a:pPr lvl="0" algn="l">
                        <a:lnSpc>
                          <a:spcPct val="100000"/>
                        </a:lnSpc>
                        <a:spcBef>
                          <a:spcPts val="0"/>
                        </a:spcBef>
                        <a:spcAft>
                          <a:spcPts val="0"/>
                        </a:spcAft>
                        <a:buNone/>
                      </a:pPr>
                      <a:r>
                        <a:rPr lang="en-US" sz="1400" dirty="0"/>
                        <a:t>Improving Conversational AI with Emotional Intelligence</a:t>
                      </a:r>
                    </a:p>
                  </a:txBody>
                  <a:tcPr/>
                </a:tc>
                <a:tc>
                  <a:txBody>
                    <a:bodyPr/>
                    <a:lstStyle/>
                    <a:p>
                      <a:pPr lvl="0" algn="l">
                        <a:lnSpc>
                          <a:spcPct val="100000"/>
                        </a:lnSpc>
                        <a:spcBef>
                          <a:spcPts val="0"/>
                        </a:spcBef>
                        <a:spcAft>
                          <a:spcPts val="0"/>
                        </a:spcAft>
                        <a:buNone/>
                      </a:pPr>
                      <a:r>
                        <a:rPr lang="en-US" sz="1400" dirty="0"/>
                        <a:t>Chatbots fail to recognize emotional context, such as user frustration or dissatisfaction, leading to lack of empathy. Research into integrating emotional intelligence is needed.</a:t>
                      </a:r>
                    </a:p>
                  </a:txBody>
                  <a:tcPr/>
                </a:tc>
                <a:extLst>
                  <a:ext uri="{0D108BD9-81ED-4DB2-BD59-A6C34878D82A}">
                    <a16:rowId xmlns:a16="http://schemas.microsoft.com/office/drawing/2014/main" val="3446512359"/>
                  </a:ext>
                </a:extLst>
              </a:tr>
              <a:tr h="1043241">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5</a:t>
                      </a:r>
                      <a:endParaRPr lang="en-US"/>
                    </a:p>
                  </a:txBody>
                  <a:tcPr/>
                </a:tc>
                <a:tc>
                  <a:txBody>
                    <a:bodyPr/>
                    <a:lstStyle/>
                    <a:p>
                      <a:pPr lvl="0" algn="l">
                        <a:lnSpc>
                          <a:spcPct val="100000"/>
                        </a:lnSpc>
                        <a:spcBef>
                          <a:spcPts val="0"/>
                        </a:spcBef>
                        <a:spcAft>
                          <a:spcPts val="0"/>
                        </a:spcAft>
                        <a:buNone/>
                      </a:pPr>
                      <a:r>
                        <a:rPr lang="en-US" sz="1400" b="0" dirty="0"/>
                        <a:t>Bing Liu, Raymond J. Mooney, Andrew Ng </a:t>
                      </a:r>
                      <a:endParaRPr lang="en-US" sz="1400" b="0" i="0" u="none" strike="noStrike" noProof="0" dirty="0">
                        <a:solidFill>
                          <a:srgbClr val="000000"/>
                        </a:solidFill>
                        <a:latin typeface="Calibri"/>
                      </a:endParaRPr>
                    </a:p>
                  </a:txBody>
                  <a:tcPr/>
                </a:tc>
                <a:tc>
                  <a:txBody>
                    <a:bodyPr/>
                    <a:lstStyle/>
                    <a:p>
                      <a:pPr lvl="0" algn="l">
                        <a:lnSpc>
                          <a:spcPct val="100000"/>
                        </a:lnSpc>
                        <a:spcBef>
                          <a:spcPts val="0"/>
                        </a:spcBef>
                        <a:spcAft>
                          <a:spcPts val="0"/>
                        </a:spcAft>
                        <a:buNone/>
                      </a:pPr>
                      <a:r>
                        <a:rPr lang="en-US" sz="1400" dirty="0"/>
                        <a:t>Handling Edge Cases and Unusual Queries</a:t>
                      </a:r>
                      <a:endParaRPr lang="en-US" sz="1400" b="0" i="0" u="none" strike="noStrike" noProof="0" dirty="0">
                        <a:solidFill>
                          <a:srgbClr val="000000"/>
                        </a:solidFill>
                        <a:latin typeface="Calibri"/>
                      </a:endParaRPr>
                    </a:p>
                  </a:txBody>
                  <a:tcPr/>
                </a:tc>
                <a:tc>
                  <a:txBody>
                    <a:bodyPr/>
                    <a:lstStyle/>
                    <a:p>
                      <a:pPr lvl="0" algn="l">
                        <a:lnSpc>
                          <a:spcPct val="100000"/>
                        </a:lnSpc>
                        <a:spcBef>
                          <a:spcPts val="0"/>
                        </a:spcBef>
                        <a:spcAft>
                          <a:spcPts val="0"/>
                        </a:spcAft>
                        <a:buNone/>
                      </a:pPr>
                      <a:r>
                        <a:rPr lang="en-US" sz="1400" dirty="0"/>
                        <a:t>Chatbots are rigid and fail to manage unusual or highly customized inputs, including slang or non-standard phrasing. Flexible NLU models are required.</a:t>
                      </a:r>
                      <a:endParaRPr lang="en-US" sz="1400" b="0" i="0" u="none" strike="noStrike" noProof="0" dirty="0">
                        <a:solidFill>
                          <a:srgbClr val="000000"/>
                        </a:solidFill>
                        <a:latin typeface="Calibri"/>
                      </a:endParaRPr>
                    </a:p>
                  </a:txBody>
                  <a:tcPr/>
                </a:tc>
                <a:extLst>
                  <a:ext uri="{0D108BD9-81ED-4DB2-BD59-A6C34878D82A}">
                    <a16:rowId xmlns:a16="http://schemas.microsoft.com/office/drawing/2014/main" val="3255110122"/>
                  </a:ext>
                </a:extLst>
              </a:tr>
              <a:tr h="1043241">
                <a:tc>
                  <a:txBody>
                    <a:bodyPr/>
                    <a:lstStyle/>
                    <a:p>
                      <a:pPr lvl="0">
                        <a:buNone/>
                      </a:pPr>
                      <a:r>
                        <a:rPr lang="en-US" sz="1800" b="0" i="0" u="none" strike="noStrike" noProof="0">
                          <a:solidFill>
                            <a:srgbClr val="000000"/>
                          </a:solidFill>
                          <a:latin typeface="Calibri"/>
                        </a:rPr>
                        <a:t>6 </a:t>
                      </a:r>
                      <a:endParaRPr lang="en-US"/>
                    </a:p>
                  </a:txBody>
                  <a:tcPr/>
                </a:tc>
                <a:tc>
                  <a:txBody>
                    <a:bodyPr/>
                    <a:lstStyle/>
                    <a:p>
                      <a:pPr lvl="0">
                        <a:buNone/>
                      </a:pPr>
                      <a:r>
                        <a:rPr lang="en-IN" sz="1400" b="0" dirty="0"/>
                        <a:t>Jeff Dean, Sanjay Ghemawat, </a:t>
                      </a:r>
                      <a:r>
                        <a:rPr lang="en-IN" sz="1400" b="0" dirty="0" err="1"/>
                        <a:t>Urs</a:t>
                      </a:r>
                      <a:r>
                        <a:rPr lang="en-IN" sz="1400" b="0" dirty="0"/>
                        <a:t> </a:t>
                      </a:r>
                      <a:r>
                        <a:rPr lang="en-IN" sz="1400" b="0" dirty="0" err="1"/>
                        <a:t>Hölzle</a:t>
                      </a:r>
                      <a:r>
                        <a:rPr lang="en-IN" sz="1400" b="0" dirty="0"/>
                        <a:t> </a:t>
                      </a:r>
                      <a:endParaRPr lang="en-US" sz="1400" b="0" i="0" u="none" strike="noStrike" noProof="0" dirty="0">
                        <a:solidFill>
                          <a:srgbClr val="000000"/>
                        </a:solidFill>
                        <a:latin typeface="Calibri"/>
                      </a:endParaRPr>
                    </a:p>
                  </a:txBody>
                  <a:tcPr/>
                </a:tc>
                <a:tc>
                  <a:txBody>
                    <a:bodyPr/>
                    <a:lstStyle/>
                    <a:p>
                      <a:pPr lvl="0" algn="l">
                        <a:lnSpc>
                          <a:spcPct val="100000"/>
                        </a:lnSpc>
                        <a:spcBef>
                          <a:spcPts val="0"/>
                        </a:spcBef>
                        <a:spcAft>
                          <a:spcPts val="0"/>
                        </a:spcAft>
                        <a:buNone/>
                      </a:pPr>
                      <a:r>
                        <a:rPr lang="en-US" sz="1400" dirty="0"/>
                        <a:t>Scalability and Performance in High-Traffic Scenarios</a:t>
                      </a:r>
                    </a:p>
                  </a:txBody>
                  <a:tcPr/>
                </a:tc>
                <a:tc>
                  <a:txBody>
                    <a:bodyPr/>
                    <a:lstStyle/>
                    <a:p>
                      <a:pPr lvl="0">
                        <a:buNone/>
                      </a:pPr>
                      <a:r>
                        <a:rPr lang="en-US" sz="1400" dirty="0"/>
                        <a:t>Poor scalability during peak hours leads to delays or crashes. Backend optimization for handling heavy traffic is crucial.</a:t>
                      </a:r>
                    </a:p>
                  </a:txBody>
                  <a:tcPr/>
                </a:tc>
                <a:extLst>
                  <a:ext uri="{0D108BD9-81ED-4DB2-BD59-A6C34878D82A}">
                    <a16:rowId xmlns:a16="http://schemas.microsoft.com/office/drawing/2014/main" val="1687384145"/>
                  </a:ext>
                </a:extLst>
              </a:tr>
              <a:tr h="1043241">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7 </a:t>
                      </a:r>
                      <a:endParaRPr lang="en-US"/>
                    </a:p>
                  </a:txBody>
                  <a:tcPr/>
                </a:tc>
                <a:tc>
                  <a:txBody>
                    <a:bodyPr/>
                    <a:lstStyle/>
                    <a:p>
                      <a:pPr lvl="0">
                        <a:buNone/>
                      </a:pPr>
                      <a:r>
                        <a:rPr lang="en-IN" sz="1400" b="0" dirty="0"/>
                        <a:t>Alon Halevy, </a:t>
                      </a:r>
                      <a:r>
                        <a:rPr lang="en-IN" sz="1400" b="0" dirty="0" err="1"/>
                        <a:t>AnHai</a:t>
                      </a:r>
                      <a:r>
                        <a:rPr lang="en-IN" sz="1400" b="0" dirty="0"/>
                        <a:t> Doan, Fabian M. </a:t>
                      </a:r>
                      <a:r>
                        <a:rPr lang="en-IN" sz="1400" b="0" dirty="0" err="1"/>
                        <a:t>Suchanek</a:t>
                      </a:r>
                      <a:endParaRPr lang="en-US" sz="1400" b="0" dirty="0"/>
                    </a:p>
                  </a:txBody>
                  <a:tcPr/>
                </a:tc>
                <a:tc>
                  <a:txBody>
                    <a:bodyPr/>
                    <a:lstStyle/>
                    <a:p>
                      <a:pPr lvl="0">
                        <a:buNone/>
                      </a:pPr>
                      <a:r>
                        <a:rPr lang="en-US" sz="1400" dirty="0"/>
                        <a:t>Integration with Third-Party Systems and Real-Time Data</a:t>
                      </a:r>
                    </a:p>
                  </a:txBody>
                  <a:tcPr/>
                </a:tc>
                <a:tc>
                  <a:txBody>
                    <a:bodyPr/>
                    <a:lstStyle/>
                    <a:p>
                      <a:pPr lvl="0" algn="l">
                        <a:lnSpc>
                          <a:spcPct val="100000"/>
                        </a:lnSpc>
                        <a:spcBef>
                          <a:spcPts val="0"/>
                        </a:spcBef>
                        <a:spcAft>
                          <a:spcPts val="0"/>
                        </a:spcAft>
                        <a:buNone/>
                      </a:pPr>
                      <a:r>
                        <a:rPr lang="en-US" sz="1400" dirty="0"/>
                        <a:t>Many chatbots lack seamless integration with external systems like inventory management or delivery tracking, limiting their utility. Research on better API integration is essential.</a:t>
                      </a:r>
                      <a:endParaRPr lang="en-US" sz="1400" b="0" i="0" u="none" strike="noStrike" noProof="0" dirty="0">
                        <a:solidFill>
                          <a:srgbClr val="000000"/>
                        </a:solidFill>
                        <a:latin typeface="Calibri"/>
                      </a:endParaRPr>
                    </a:p>
                  </a:txBody>
                  <a:tcPr/>
                </a:tc>
                <a:extLst>
                  <a:ext uri="{0D108BD9-81ED-4DB2-BD59-A6C34878D82A}">
                    <a16:rowId xmlns:a16="http://schemas.microsoft.com/office/drawing/2014/main" val="4186420348"/>
                  </a:ext>
                </a:extLst>
              </a:tr>
            </a:tbl>
          </a:graphicData>
        </a:graphic>
      </p:graphicFrame>
    </p:spTree>
    <p:extLst>
      <p:ext uri="{BB962C8B-B14F-4D97-AF65-F5344CB8AC3E}">
        <p14:creationId xmlns:p14="http://schemas.microsoft.com/office/powerpoint/2010/main" val="370272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Proposed</a:t>
            </a:r>
            <a:r>
              <a:rPr b="1" spc="-200" dirty="0"/>
              <a:t> </a:t>
            </a:r>
            <a:r>
              <a:rPr b="1" spc="-35" dirty="0"/>
              <a:t>Methodology</a:t>
            </a:r>
          </a:p>
        </p:txBody>
      </p:sp>
      <p:sp>
        <p:nvSpPr>
          <p:cNvPr id="4" name="Rectangle 1">
            <a:extLst>
              <a:ext uri="{FF2B5EF4-FFF2-40B4-BE49-F238E27FC236}">
                <a16:creationId xmlns:a16="http://schemas.microsoft.com/office/drawing/2014/main" id="{2FD7927E-713A-EEA0-5848-26DE2EE149CB}"/>
              </a:ext>
            </a:extLst>
          </p:cNvPr>
          <p:cNvSpPr>
            <a:spLocks noGrp="1" noChangeArrowheads="1"/>
          </p:cNvSpPr>
          <p:nvPr>
            <p:ph type="body" idx="1"/>
          </p:nvPr>
        </p:nvSpPr>
        <p:spPr bwMode="auto">
          <a:xfrm>
            <a:off x="838898" y="1661802"/>
            <a:ext cx="973122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Define chatbot scope and identify target user requirements.</a:t>
            </a:r>
            <a:endParaRPr lang="en-US" altLang="en-US" sz="2000"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pre-trained transformer models for intent recognition and entity extraction.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hierarchical dialogue management systems for multi-turn conversations.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Develop fallback mechanisms to escalate unresolved queries to human operators.</a:t>
            </a:r>
            <a:endParaRPr lang="en-US" altLang="en-US" sz="2000"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Build a recommendation engine using contextual data and collaborative filtering.</a:t>
            </a:r>
            <a:endParaRPr lang="en-US" altLang="en-US" sz="2000"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Store user profiles with preferences, dietary restrictions, and order history securely.</a:t>
            </a:r>
            <a:endParaRPr lang="en-US" altLang="en-US" sz="2000"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 speech-to-text and text-to-speech technologies for voice support.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 multilingual voice models to support diverse accents and languages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D86008-6F02-40E3-EBF0-BDD6002C5006}"/>
              </a:ext>
            </a:extLst>
          </p:cNvPr>
          <p:cNvSpPr>
            <a:spLocks noGrp="1" noChangeArrowheads="1"/>
          </p:cNvSpPr>
          <p:nvPr>
            <p:ph type="body" idx="1"/>
          </p:nvPr>
        </p:nvSpPr>
        <p:spPr bwMode="auto">
          <a:xfrm>
            <a:off x="956345" y="1590270"/>
            <a:ext cx="92362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Use RESTful APIs to integrate with inventory management and payment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Synchronize chatbot with real-time external services for order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Design a cloud-based microservices architecture for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Apply load balancing techniques to handle high traffic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Optimize database queries to minimize response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Conduct comprehensive testing and user feedback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Deploy chatbot across multiple platforms and monitor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Continuously refine chatbot through user feedback and updates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TextBox 3">
            <a:extLst>
              <a:ext uri="{FF2B5EF4-FFF2-40B4-BE49-F238E27FC236}">
                <a16:creationId xmlns:a16="http://schemas.microsoft.com/office/drawing/2014/main" id="{21DEB97E-5E12-F42E-05C3-ABD645F72EE1}"/>
              </a:ext>
            </a:extLst>
          </p:cNvPr>
          <p:cNvSpPr txBox="1"/>
          <p:nvPr/>
        </p:nvSpPr>
        <p:spPr>
          <a:xfrm>
            <a:off x="926983" y="910239"/>
            <a:ext cx="4647501" cy="523220"/>
          </a:xfrm>
          <a:prstGeom prst="rect">
            <a:avLst/>
          </a:prstGeom>
          <a:noFill/>
        </p:spPr>
        <p:txBody>
          <a:bodyPr wrap="square" rtlCol="0">
            <a:spAutoFit/>
          </a:bodyPr>
          <a:lstStyle/>
          <a:p>
            <a:r>
              <a:rPr lang="en-IN" sz="2800" b="1" spc="-45" dirty="0"/>
              <a:t>Proposed</a:t>
            </a:r>
            <a:r>
              <a:rPr lang="en-IN" sz="2800" b="1" spc="-200" dirty="0"/>
              <a:t> </a:t>
            </a:r>
            <a:r>
              <a:rPr lang="en-IN" sz="2800" b="1" spc="-35" dirty="0"/>
              <a:t>Methodology</a:t>
            </a:r>
            <a:endParaRPr lang="en-IN" sz="2800" dirty="0"/>
          </a:p>
        </p:txBody>
      </p:sp>
    </p:spTree>
    <p:extLst>
      <p:ext uri="{BB962C8B-B14F-4D97-AF65-F5344CB8AC3E}">
        <p14:creationId xmlns:p14="http://schemas.microsoft.com/office/powerpoint/2010/main" val="1161365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5" ma:contentTypeDescription="Create a new document." ma:contentTypeScope="" ma:versionID="d1214e9f2fbf46823729ad5a94ae138c">
  <xsd:schema xmlns:xsd="http://www.w3.org/2001/XMLSchema" xmlns:xs="http://www.w3.org/2001/XMLSchema" xmlns:p="http://schemas.microsoft.com/office/2006/metadata/properties" xmlns:ns3="5c7b1ef3-87d6-4fc2-bfdd-1f6cfa67cf6f" targetNamespace="http://schemas.microsoft.com/office/2006/metadata/properties" ma:root="true" ma:fieldsID="c97b86a337e6a120d3491ccadcdb38d0"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834ED1-730F-4E32-90E3-C51A1E92D48D}">
  <ds:schemaRefs>
    <ds:schemaRef ds:uri="5c7b1ef3-87d6-4fc2-bfdd-1f6cfa67cf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6B9596F-0D40-466F-93CC-07509880384D}">
  <ds:schemaRefs>
    <ds:schemaRef ds:uri="5c7b1ef3-87d6-4fc2-bfdd-1f6cfa67cf6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1200E81-7405-48FE-8780-639EFDDD86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117</TotalTime>
  <Words>2683</Words>
  <Application>Microsoft Office PowerPoint</Application>
  <PresentationFormat>Widescreen</PresentationFormat>
  <Paragraphs>163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Arial,Sans-Serif</vt:lpstr>
      <vt:lpstr>Calibri</vt:lpstr>
      <vt:lpstr>Calibri Light</vt:lpstr>
      <vt:lpstr>Courier New</vt:lpstr>
      <vt:lpstr>Symbol</vt:lpstr>
      <vt:lpstr>Times New Roman</vt:lpstr>
      <vt:lpstr>Verdana</vt:lpstr>
      <vt:lpstr>Office Theme</vt:lpstr>
      <vt:lpstr> VIVA-VOCE</vt:lpstr>
      <vt:lpstr>PowerPoint Presentation</vt:lpstr>
      <vt:lpstr>Literature Review</vt:lpstr>
      <vt:lpstr>PowerPoint Presentation</vt:lpstr>
      <vt:lpstr>PowerPoint Presentation</vt:lpstr>
      <vt:lpstr>Research Gaps Identified</vt:lpstr>
      <vt:lpstr>PowerPoint Presentation</vt:lpstr>
      <vt:lpstr>Proposed Methodology</vt:lpstr>
      <vt:lpstr>PowerPoint Presentation</vt:lpstr>
      <vt:lpstr>Objectives</vt:lpstr>
      <vt:lpstr>System Design &amp; Implementation</vt:lpstr>
      <vt:lpstr> </vt:lpstr>
      <vt:lpstr>PowerPoint Presentation</vt:lpstr>
      <vt:lpstr>Timeline of Project</vt:lpstr>
      <vt:lpstr>Outcomes </vt:lpstr>
      <vt:lpstr>Conclusion</vt:lpstr>
      <vt:lpstr>References</vt:lpstr>
      <vt:lpstr>PowerPoint Presentation</vt:lpstr>
      <vt:lpstr>Proof Of Publication: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chandan bn</cp:lastModifiedBy>
  <cp:revision>185</cp:revision>
  <dcterms:created xsi:type="dcterms:W3CDTF">2025-01-10T08:18:54Z</dcterms:created>
  <dcterms:modified xsi:type="dcterms:W3CDTF">2025-01-17T07:35:41Z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2025-01-10T00:00:00Z</vt:filetime>
  </property>
  <property fmtid="{D5CDD505-2E9C-101B-9397-08002B2CF9AE}" pid="4" name="ContentTypeId">
    <vt:lpwstr>0x010100CF7E94455598354AA92C9A7FF1F6F333</vt:lpwstr>
  </property>
</Properties>
</file>