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Hostel Management System – WebApp</a:t>
            </a:r>
            <a:b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MADHANKUMAR C 23CDR082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KARTHIKRAJA S 23CDR069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POORNACHANDRAN NC 23CDR120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2FB601-F6D7-7584-EABD-00D90D50238D}"/>
              </a:ext>
            </a:extLst>
          </p:cNvPr>
          <p:cNvSpPr txBox="1"/>
          <p:nvPr/>
        </p:nvSpPr>
        <p:spPr>
          <a:xfrm>
            <a:off x="7315200" y="6626942"/>
            <a:ext cx="17059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1 – 15/2/25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 is typically handled through manual registers and spreadsheets.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leads to inefficiencies, data loss, and human errors.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centralized system to track room allocation, maintenance, student attendance, or fee payments.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digitized solution is necessary.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40D55-766E-450E-CE15-F94D714F2ED3}"/>
              </a:ext>
            </a:extLst>
          </p:cNvPr>
          <p:cNvSpPr txBox="1"/>
          <p:nvPr/>
        </p:nvSpPr>
        <p:spPr>
          <a:xfrm>
            <a:off x="1767402" y="1754573"/>
            <a:ext cx="9136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centralized digital platform for managing hostel operations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smooth room allocation, fee tracking, and student information management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dependency on manual paperwork and improve accuracy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separate access for admin and students with relevant privileges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Limitations</a:t>
            </a:r>
            <a:endParaRPr sz="48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428414" y="1427291"/>
            <a:ext cx="105843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Manual data entry in books or Excel files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GB"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No easy search, filter, or update functionality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Time-consuming processes for handling room availability and student complaints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Poor visibility for students to access their own records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712653" y="267474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Overview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863772" y="2548675"/>
            <a:ext cx="10810009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to manage students, rooms, and payments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dashboard to view their own room details, attendance, and payment history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tracking and automated data storage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F1463-140F-7F1E-77F8-33F363453F57}"/>
              </a:ext>
            </a:extLst>
          </p:cNvPr>
          <p:cNvSpPr txBox="1"/>
          <p:nvPr/>
        </p:nvSpPr>
        <p:spPr>
          <a:xfrm>
            <a:off x="1224675" y="2035278"/>
            <a:ext cx="872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Hostel Management System developed using Flask and MySQL,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2033D-AA81-8119-839A-B48F94D162AC}"/>
              </a:ext>
            </a:extLst>
          </p:cNvPr>
          <p:cNvSpPr txBox="1"/>
          <p:nvPr/>
        </p:nvSpPr>
        <p:spPr>
          <a:xfrm>
            <a:off x="2182762" y="1843950"/>
            <a:ext cx="7010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(Jinja2 templating)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(Flask Framework)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using XAMPP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Localhost (XAMPP for MySQL, Flask for app routing)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384D2-4DDE-594C-046B-FE25EE3C5905}"/>
              </a:ext>
            </a:extLst>
          </p:cNvPr>
          <p:cNvSpPr txBox="1"/>
          <p:nvPr/>
        </p:nvSpPr>
        <p:spPr>
          <a:xfrm>
            <a:off x="1712653" y="267474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Technologies Used</a:t>
            </a:r>
            <a:endParaRPr lang="en-IN" sz="400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2202426" y="206477"/>
            <a:ext cx="8524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C00000"/>
                </a:solidFill>
              </a:rPr>
              <a:t>Initial Layouts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2012148" y="1769769"/>
            <a:ext cx="10425659" cy="37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Page: 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Authenticates admin and student users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Dashboard: </a:t>
            </a:r>
          </a:p>
          <a:p>
            <a:pPr lvl="1"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rooms, students, payments</a:t>
            </a:r>
          </a:p>
          <a:p>
            <a:pPr lvl="1">
              <a:lnSpc>
                <a:spcPct val="150000"/>
              </a:lnSpc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Dashboard: 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details and status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282</Words>
  <Application>Microsoft Office PowerPoint</Application>
  <PresentationFormat>Widescreen</PresentationFormat>
  <Paragraphs>64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Wingdings</vt:lpstr>
      <vt:lpstr>Flow</vt:lpstr>
      <vt:lpstr>Hostel Management System – WebApp 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Madhan Kumar</dc:creator>
  <cp:lastModifiedBy>Madhan Kumar</cp:lastModifiedBy>
  <cp:revision>7</cp:revision>
  <dcterms:modified xsi:type="dcterms:W3CDTF">2025-04-26T15:51:15Z</dcterms:modified>
</cp:coreProperties>
</file>