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70" r:id="rId7"/>
    <p:sldId id="26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08F199F0-E7F0-F72C-3C8B-41F6B23BB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>
            <a:extLst>
              <a:ext uri="{FF2B5EF4-FFF2-40B4-BE49-F238E27FC236}">
                <a16:creationId xmlns:a16="http://schemas.microsoft.com/office/drawing/2014/main" id="{D8C99517-9ADA-1A59-7F15-666CE5D049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>
            <a:extLst>
              <a:ext uri="{FF2B5EF4-FFF2-40B4-BE49-F238E27FC236}">
                <a16:creationId xmlns:a16="http://schemas.microsoft.com/office/drawing/2014/main" id="{7A574ECA-BD35-1032-DAE9-6FCEDAA79C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85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Hostel Management System – WebApp</a:t>
            </a:r>
            <a:b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MADHANKUMAR C 23CDR082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KARTHIKRAJA S 23CDR069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POORNACHANDRAN NC 23CDR120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00994-F843-70F4-732E-9DBCAC8603DA}"/>
              </a:ext>
            </a:extLst>
          </p:cNvPr>
          <p:cNvSpPr txBox="1"/>
          <p:nvPr/>
        </p:nvSpPr>
        <p:spPr>
          <a:xfrm>
            <a:off x="7003727" y="6515171"/>
            <a:ext cx="17059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2 – 15/3/25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Recap</a:t>
            </a:r>
            <a:endParaRPr sz="4000" b="1" i="0" u="none" strike="noStrike" cap="none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902667" y="1859911"/>
            <a:ext cx="9738727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transform hostel management into a digital process.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tailored dashboards for students and administrators, making hostel operations more efficient and transparent.</a:t>
            </a:r>
            <a:endParaRPr sz="2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BA89C-05C2-90A8-80B8-C318DDBC4FFC}"/>
              </a:ext>
            </a:extLst>
          </p:cNvPr>
          <p:cNvSpPr txBox="1"/>
          <p:nvPr/>
        </p:nvSpPr>
        <p:spPr>
          <a:xfrm>
            <a:off x="1712653" y="267474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ABFA6-8015-C02D-53CA-2B9C71432133}"/>
              </a:ext>
            </a:extLst>
          </p:cNvPr>
          <p:cNvSpPr txBox="1"/>
          <p:nvPr/>
        </p:nvSpPr>
        <p:spPr>
          <a:xfrm>
            <a:off x="1858297" y="1919411"/>
            <a:ext cx="10776155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name, reg. no., room, department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room no., capacity, availability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student ID, date, status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student ID, amount, date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request details from students </a:t>
            </a:r>
          </a:p>
        </p:txBody>
      </p:sp>
    </p:spTree>
    <p:extLst>
      <p:ext uri="{BB962C8B-B14F-4D97-AF65-F5344CB8AC3E}">
        <p14:creationId xmlns:p14="http://schemas.microsoft.com/office/powerpoint/2010/main" val="261506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2033D-AA81-8119-839A-B48F94D162AC}"/>
              </a:ext>
            </a:extLst>
          </p:cNvPr>
          <p:cNvSpPr txBox="1"/>
          <p:nvPr/>
        </p:nvSpPr>
        <p:spPr>
          <a:xfrm>
            <a:off x="1927123" y="1997839"/>
            <a:ext cx="7010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system for students and admins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add/view/delete student details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allocation handled dynamically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views attendance and payment status 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requests can be raised by students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384D2-4DDE-594C-046B-FE25EE3C5905}"/>
              </a:ext>
            </a:extLst>
          </p:cNvPr>
          <p:cNvSpPr txBox="1"/>
          <p:nvPr/>
        </p:nvSpPr>
        <p:spPr>
          <a:xfrm>
            <a:off x="1712653" y="267474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Implemented So Far</a:t>
            </a:r>
            <a:endParaRPr lang="en-IN" sz="4000" b="1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96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6CBF-AE92-363B-E8D0-1749F1ED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5D179-E8AB-B37B-F005-2309D4F83555}"/>
              </a:ext>
            </a:extLst>
          </p:cNvPr>
          <p:cNvSpPr txBox="1"/>
          <p:nvPr/>
        </p:nvSpPr>
        <p:spPr>
          <a:xfrm>
            <a:off x="2202426" y="206477"/>
            <a:ext cx="852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A7E87-4191-31BC-5716-E084EA2F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6" y="1261698"/>
            <a:ext cx="10471363" cy="525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58035-6022-79C7-E91B-5C6F0685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5A76FA-8444-1FFF-19E9-077B4B736A64}"/>
              </a:ext>
            </a:extLst>
          </p:cNvPr>
          <p:cNvSpPr txBox="1"/>
          <p:nvPr/>
        </p:nvSpPr>
        <p:spPr>
          <a:xfrm>
            <a:off x="2202426" y="206477"/>
            <a:ext cx="852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Attendance panel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9BF03-0F93-E512-649C-ABFE859A3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6" y="1261297"/>
            <a:ext cx="10457340" cy="52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2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B5E57381-BAAC-F450-2BB3-30448F94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>
            <a:extLst>
              <a:ext uri="{FF2B5EF4-FFF2-40B4-BE49-F238E27FC236}">
                <a16:creationId xmlns:a16="http://schemas.microsoft.com/office/drawing/2014/main" id="{B54FB1B1-3591-59C0-BC90-81D17724F7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7735219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150</Words>
  <Application>Microsoft Office PowerPoint</Application>
  <PresentationFormat>Widescreen</PresentationFormat>
  <Paragraphs>36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 Symbols</vt:lpstr>
      <vt:lpstr>Times New Roman</vt:lpstr>
      <vt:lpstr>Wingdings</vt:lpstr>
      <vt:lpstr>Flow</vt:lpstr>
      <vt:lpstr>Hostel Management System – WebApp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Madhan Kumar</dc:creator>
  <cp:lastModifiedBy>Madhan Kumar</cp:lastModifiedBy>
  <cp:revision>7</cp:revision>
  <dcterms:modified xsi:type="dcterms:W3CDTF">2025-04-26T15:51:04Z</dcterms:modified>
</cp:coreProperties>
</file>