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8000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696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011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3607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828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98752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56219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20566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8650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196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7652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5644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5470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2139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239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8379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2195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9775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5" r:id="rId1"/>
    <p:sldLayoutId id="2147484656" r:id="rId2"/>
    <p:sldLayoutId id="2147484657" r:id="rId3"/>
    <p:sldLayoutId id="2147484658" r:id="rId4"/>
    <p:sldLayoutId id="2147484659" r:id="rId5"/>
    <p:sldLayoutId id="2147484660" r:id="rId6"/>
    <p:sldLayoutId id="2147484661" r:id="rId7"/>
    <p:sldLayoutId id="2147484662" r:id="rId8"/>
    <p:sldLayoutId id="2147484663" r:id="rId9"/>
    <p:sldLayoutId id="2147484664" r:id="rId10"/>
    <p:sldLayoutId id="2147484665" r:id="rId11"/>
    <p:sldLayoutId id="2147484666" r:id="rId12"/>
    <p:sldLayoutId id="2147484667" r:id="rId13"/>
    <p:sldLayoutId id="2147484668" r:id="rId14"/>
    <p:sldLayoutId id="2147484669" r:id="rId15"/>
    <p:sldLayoutId id="2147484670" r:id="rId16"/>
    <p:sldLayoutId id="2147484671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66725" y="433754"/>
            <a:ext cx="9982200" cy="10015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14:cNvPr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7040" y="1517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14:cNvPr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8280" y="1966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14:cNvPr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6560" y="23812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14:cNvPr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2440" y="19831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14:cNvPr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1640" y="20256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14:cNvPr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5400" y="1678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14:cNvPr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1520" y="1669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14:cNvPr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6280" y="236436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5840D49-19B5-0054-0B9F-ADD6C76381C0}"/>
              </a:ext>
            </a:extLst>
          </p:cNvPr>
          <p:cNvSpPr txBox="1"/>
          <p:nvPr/>
        </p:nvSpPr>
        <p:spPr>
          <a:xfrm>
            <a:off x="3200400" y="3023829"/>
            <a:ext cx="66960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STUDENT NAME:MADHAN KUMAR.M</a:t>
            </a:r>
          </a:p>
          <a:p>
            <a:r>
              <a:rPr lang="en-US" sz="2000" dirty="0"/>
              <a:t>REGISTER NO:2213111036024       </a:t>
            </a:r>
          </a:p>
          <a:p>
            <a:r>
              <a:rPr lang="en-US" sz="2000" dirty="0"/>
              <a:t>NM ID: 2F3EC8D0ECD754BAE884C0C49574E19D</a:t>
            </a:r>
          </a:p>
          <a:p>
            <a:r>
              <a:rPr lang="en-US" sz="2000" dirty="0"/>
              <a:t>DEPARTMENT: B.COM (GENERAL).</a:t>
            </a:r>
          </a:p>
          <a:p>
            <a:r>
              <a:rPr lang="en-US" sz="2000" dirty="0"/>
              <a:t>COLLEGE: GOVERNMENT ARTS COLLEGE NANDANAM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666875" y="13716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62000" y="19050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lang="en-IN" sz="4250" spc="20" dirty="0"/>
              <a:t>M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</a:p>
          <a:p>
            <a:r>
              <a:rPr lang="en-IN" sz="3200" dirty="0"/>
              <a:t>5.Employers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9812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441</TotalTime>
  <Words>540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Roboto</vt:lpstr>
      <vt:lpstr>Times New Roman</vt:lpstr>
      <vt:lpstr>Trebuchet MS</vt:lpstr>
      <vt:lpstr>Wingdings</vt:lpstr>
      <vt:lpstr>Wingdings 3</vt:lpstr>
      <vt:lpstr>Wisp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vignesh T</cp:lastModifiedBy>
  <cp:revision>33</cp:revision>
  <dcterms:created xsi:type="dcterms:W3CDTF">2024-03-29T15:07:22Z</dcterms:created>
  <dcterms:modified xsi:type="dcterms:W3CDTF">2024-08-30T07:16:13Z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