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6" r:id="rId4"/>
  </p:sldMasterIdLst>
  <p:notesMasterIdLst>
    <p:notesMasterId r:id="rId15"/>
  </p:notesMasterIdLst>
  <p:sldIdLst>
    <p:sldId id="268" r:id="rId5"/>
    <p:sldId id="256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5143500" type="screen16x9"/>
  <p:notesSz cx="6858000" cy="9144000"/>
  <p:embeddedFontLst>
    <p:embeddedFont>
      <p:font typeface="Algerian" panose="04020705040A02060702" pitchFamily="82" charset="0"/>
      <p:regular r:id="rId16"/>
    </p:embeddedFont>
    <p:embeddedFont>
      <p:font typeface="Arial Rounded MT Bold" panose="020F0704030504030204" pitchFamily="34" charset="0"/>
      <p:regular r:id="rId17"/>
    </p:embeddedFont>
    <p:embeddedFont>
      <p:font typeface="Baskerville Old Face" panose="02020602080505020303" pitchFamily="18" charset="0"/>
      <p:regular r:id="rId18"/>
    </p:embeddedFont>
    <p:embeddedFont>
      <p:font typeface="Bell MT" panose="02020503060305020303" pitchFamily="18" charset="0"/>
      <p:regular r:id="rId19"/>
      <p:bold r:id="rId20"/>
      <p:italic r:id="rId21"/>
    </p:embeddedFont>
    <p:embeddedFont>
      <p:font typeface="Garamond" panose="02020404030301010803" pitchFamily="18" charset="0"/>
      <p:regular r:id="rId22"/>
      <p:bold r:id="rId23"/>
      <p:italic r:id="rId2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AA0BC8-A876-445D-95E8-131A93623AA7}">
  <a:tblStyle styleId="{6EAA0BC8-A876-445D-95E8-131A93623AA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font" Target="fonts/font6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9.fntdata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="0" dirty="0"/>
          </a:p>
        </p:txBody>
      </p:sp>
    </p:spTree>
    <p:extLst>
      <p:ext uri="{BB962C8B-B14F-4D97-AF65-F5344CB8AC3E}">
        <p14:creationId xmlns:p14="http://schemas.microsoft.com/office/powerpoint/2010/main" val="3236055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d362d286f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d362d286f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2700" y="0"/>
            <a:ext cx="9173370" cy="5142161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9" y="1403349"/>
            <a:ext cx="5111752" cy="1136650"/>
          </a:xfrm>
        </p:spPr>
        <p:txBody>
          <a:bodyPr anchor="b">
            <a:noAutofit/>
          </a:bodyPr>
          <a:lstStyle>
            <a:lvl1pPr algn="ctr">
              <a:defRPr sz="405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9" y="2743198"/>
            <a:ext cx="5111752" cy="990602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7425" y="3778247"/>
            <a:ext cx="673100" cy="20955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298" y="3778247"/>
            <a:ext cx="3910976" cy="2095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7676" y="3778247"/>
            <a:ext cx="413375" cy="20955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299" y="2641598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47069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3611561"/>
            <a:ext cx="7207250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1070" y="781050"/>
            <a:ext cx="7579479" cy="250190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1" y="4036615"/>
            <a:ext cx="7207250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79466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1" y="736599"/>
            <a:ext cx="7194549" cy="2216151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901" y="3257550"/>
            <a:ext cx="7194549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54379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77800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43815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5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257550"/>
            <a:ext cx="7207250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0200" y="21209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86910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2481436"/>
            <a:ext cx="7207251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3036"/>
            <a:ext cx="720725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32555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68275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9484"/>
            <a:ext cx="7207251" cy="66522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397250"/>
            <a:ext cx="7207251" cy="10096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0200" y="1949446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45793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736599"/>
            <a:ext cx="7207250" cy="168275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2626"/>
            <a:ext cx="7207251" cy="63093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3352800"/>
            <a:ext cx="7207253" cy="10541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211977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117107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9518" y="736599"/>
            <a:ext cx="1418171" cy="3670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736599"/>
            <a:ext cx="5574769" cy="36703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647918" y="742950"/>
            <a:ext cx="0" cy="36576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404388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720000" y="358149"/>
            <a:ext cx="7704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78036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06919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2" y="1314454"/>
            <a:ext cx="6119016" cy="1366886"/>
          </a:xfrm>
        </p:spPr>
        <p:txBody>
          <a:bodyPr anchor="b">
            <a:normAutofit/>
          </a:bodyPr>
          <a:lstStyle>
            <a:lvl1pPr algn="ctr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300" y="2884539"/>
            <a:ext cx="6119018" cy="71591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09542" y="2782939"/>
            <a:ext cx="612253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33968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3836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008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3694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503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503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44208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18909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380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59" y="1041401"/>
            <a:ext cx="2788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1" y="736599"/>
            <a:ext cx="4102100" cy="3670301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0359" y="2273299"/>
            <a:ext cx="2788841" cy="18288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47127" y="2184400"/>
            <a:ext cx="26358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41712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1412874"/>
            <a:ext cx="4681362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1124" y="781050"/>
            <a:ext cx="2297510" cy="35814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49" y="2441574"/>
            <a:ext cx="4681362" cy="137160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05298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802" y="0"/>
            <a:ext cx="9172472" cy="5142161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7/16/2024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153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  <p:sldLayoutId id="2147483733" r:id="rId17"/>
    <p:sldLayoutId id="2147483735" r:id="rId18"/>
  </p:sldLayoutIdLst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3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3E7CC7-862C-858D-89FF-EEF9C4A55F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187" y="1156548"/>
            <a:ext cx="4783626" cy="14152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A85838-D9D7-ABA6-2E59-9CD3AB079B6F}"/>
              </a:ext>
            </a:extLst>
          </p:cNvPr>
          <p:cNvSpPr txBox="1"/>
          <p:nvPr/>
        </p:nvSpPr>
        <p:spPr>
          <a:xfrm>
            <a:off x="5767531" y="2839452"/>
            <a:ext cx="11962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23BTCE118</a:t>
            </a:r>
          </a:p>
          <a:p>
            <a:r>
              <a:rPr lang="en-US" sz="1000" dirty="0"/>
              <a:t>23BTCE160</a:t>
            </a:r>
          </a:p>
          <a:p>
            <a:r>
              <a:rPr lang="en-US" sz="1000" dirty="0"/>
              <a:t>23BTCE134</a:t>
            </a:r>
          </a:p>
          <a:p>
            <a:r>
              <a:rPr lang="en-US" sz="1000" dirty="0"/>
              <a:t>23BTCE105</a:t>
            </a:r>
          </a:p>
          <a:p>
            <a:r>
              <a:rPr lang="en-US" sz="1000" dirty="0"/>
              <a:t>23BTCE107</a:t>
            </a:r>
            <a:endParaRPr lang="en-IN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A4248D-C6F1-B2F2-E1B4-DEC89975D5EF}"/>
              </a:ext>
            </a:extLst>
          </p:cNvPr>
          <p:cNvSpPr txBox="1"/>
          <p:nvPr/>
        </p:nvSpPr>
        <p:spPr>
          <a:xfrm>
            <a:off x="2413191" y="2839452"/>
            <a:ext cx="16113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/>
              <a:t>DUSHYATH RAO</a:t>
            </a:r>
          </a:p>
          <a:p>
            <a:r>
              <a:rPr lang="en-IN" sz="1000" dirty="0"/>
              <a:t>SACHIDNANDA NAYAK</a:t>
            </a:r>
          </a:p>
          <a:p>
            <a:r>
              <a:rPr lang="en-IN" sz="1000" dirty="0"/>
              <a:t>MADHAN RAJ </a:t>
            </a:r>
          </a:p>
          <a:p>
            <a:r>
              <a:rPr lang="en-IN" sz="1000" dirty="0"/>
              <a:t>AKASHA</a:t>
            </a:r>
          </a:p>
          <a:p>
            <a:r>
              <a:rPr lang="en-IN" sz="1000" dirty="0"/>
              <a:t>ANTHONY KEVIN</a:t>
            </a:r>
          </a:p>
          <a:p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3361990308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7D971-93DE-704D-03C0-BA4BFA2AE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190" y="1740900"/>
            <a:ext cx="7704000" cy="1284798"/>
          </a:xfrm>
        </p:spPr>
        <p:txBody>
          <a:bodyPr/>
          <a:lstStyle/>
          <a:p>
            <a:pPr algn="ctr"/>
            <a:r>
              <a:rPr lang="en-U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3540174345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2"/>
          <p:cNvSpPr txBox="1">
            <a:spLocks noGrp="1"/>
          </p:cNvSpPr>
          <p:nvPr>
            <p:ph type="ctrTitle"/>
          </p:nvPr>
        </p:nvSpPr>
        <p:spPr>
          <a:xfrm>
            <a:off x="2206939" y="1481550"/>
            <a:ext cx="5420952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Responsive Restaurant  Website Design</a:t>
            </a:r>
            <a:endParaRPr sz="7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4" name="Google Shape;254;p42"/>
          <p:cNvSpPr txBox="1">
            <a:spLocks noGrp="1"/>
          </p:cNvSpPr>
          <p:nvPr>
            <p:ph type="subTitle" idx="4294967295"/>
          </p:nvPr>
        </p:nvSpPr>
        <p:spPr>
          <a:xfrm>
            <a:off x="-60535" y="301950"/>
            <a:ext cx="914400" cy="3651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cxnSp>
        <p:nvCxnSpPr>
          <p:cNvPr id="253" name="Google Shape;253;p42"/>
          <p:cNvCxnSpPr/>
          <p:nvPr/>
        </p:nvCxnSpPr>
        <p:spPr>
          <a:xfrm>
            <a:off x="720000" y="334050"/>
            <a:ext cx="0" cy="411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5" name="Google Shape;255;p42"/>
          <p:cNvCxnSpPr/>
          <p:nvPr/>
        </p:nvCxnSpPr>
        <p:spPr>
          <a:xfrm>
            <a:off x="2025700" y="334050"/>
            <a:ext cx="0" cy="411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7" name="Google Shape;257;p42"/>
          <p:cNvCxnSpPr/>
          <p:nvPr/>
        </p:nvCxnSpPr>
        <p:spPr>
          <a:xfrm>
            <a:off x="3331400" y="334050"/>
            <a:ext cx="0" cy="411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252;p42"/>
          <p:cNvSpPr txBox="1">
            <a:spLocks noGrp="1"/>
          </p:cNvSpPr>
          <p:nvPr>
            <p:ph type="subTitle" idx="1"/>
          </p:nvPr>
        </p:nvSpPr>
        <p:spPr>
          <a:xfrm>
            <a:off x="719999" y="223076"/>
            <a:ext cx="1356305" cy="5228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521770-2ADC-780A-A4B6-85048D98DA9D}"/>
              </a:ext>
            </a:extLst>
          </p:cNvPr>
          <p:cNvSpPr txBox="1"/>
          <p:nvPr/>
        </p:nvSpPr>
        <p:spPr>
          <a:xfrm>
            <a:off x="1975097" y="345840"/>
            <a:ext cx="1297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en-IN" sz="1000" dirty="0">
              <a:effectLst/>
            </a:endParaRPr>
          </a:p>
          <a:p>
            <a:endParaRPr lang="en-IN" sz="1000" dirty="0"/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0C77F-3CF7-A370-4F31-63FADA82F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latin typeface="Arial Rounded MT Bold" panose="020F0704030504030204" pitchFamily="34" charset="0"/>
              </a:rPr>
              <a:t>Introduction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4B67B-3B7F-FBBB-1422-36FF161C8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9999" y="1152475"/>
            <a:ext cx="7791483" cy="3416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2"/>
                </a:solidFill>
                <a:effectLst/>
                <a:latin typeface="Baskerville Old Face" panose="02020602080505020303" pitchFamily="18" charset="0"/>
              </a:rPr>
              <a:t>The project is a responsive website for "</a:t>
            </a:r>
            <a:r>
              <a:rPr lang="en-US" sz="1800" dirty="0" err="1">
                <a:solidFill>
                  <a:schemeClr val="tx2"/>
                </a:solidFill>
                <a:effectLst/>
                <a:latin typeface="Baskerville Old Face" panose="02020602080505020303" pitchFamily="18" charset="0"/>
              </a:rPr>
              <a:t>Fx</a:t>
            </a:r>
            <a:r>
              <a:rPr lang="en-US" sz="1800" dirty="0">
                <a:solidFill>
                  <a:schemeClr val="tx2"/>
                </a:solidFill>
                <a:effectLst/>
                <a:latin typeface="Baskerville Old Face" panose="02020602080505020303" pitchFamily="18" charset="0"/>
              </a:rPr>
              <a:t> Restaurant" designed to enhance the online dining experience by showcasing the restaurant's special dishes, menu, and customer reviews, and providing an easy ordering system.</a:t>
            </a:r>
          </a:p>
          <a:p>
            <a:pPr marL="139700" indent="0">
              <a:buNone/>
            </a:pPr>
            <a:endParaRPr lang="en-US" sz="1800" dirty="0">
              <a:solidFill>
                <a:schemeClr val="tx2"/>
              </a:solidFill>
              <a:effectLst/>
              <a:latin typeface="Baskerville Old Face" panose="02020602080505020303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2"/>
                </a:solidFill>
                <a:effectLst/>
                <a:latin typeface="Baskerville Old Face" panose="02020602080505020303" pitchFamily="18" charset="0"/>
              </a:rPr>
              <a:t>Importance of Responsive Design: Ensures the website is accessible and visually appealing on all devices, improving user experience and engagement.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800" dirty="0">
              <a:solidFill>
                <a:schemeClr val="tx2"/>
              </a:solidFill>
              <a:effectLst/>
              <a:latin typeface="Baskerville Old Face" panose="02020602080505020303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2"/>
                </a:solidFill>
                <a:effectLst/>
                <a:latin typeface="Baskerville Old Face" panose="02020602080505020303" pitchFamily="18" charset="0"/>
              </a:rPr>
              <a:t>Objectives: Present the restaurant's offerings attractively. Provide a seamless and user-friendly navigation experience. Enable customers to easily place orders online.</a:t>
            </a:r>
          </a:p>
          <a:p>
            <a:pPr marL="322650" indent="-285750">
              <a:buFont typeface="Wingdings" panose="05000000000000000000" pitchFamily="2" charset="2"/>
              <a:buChar char="q"/>
            </a:pPr>
            <a:endParaRPr lang="en-US" sz="1800" dirty="0">
              <a:solidFill>
                <a:schemeClr val="tx2"/>
              </a:solidFill>
              <a:effectLst/>
              <a:latin typeface="Baskerville Old Face" panose="02020602080505020303" pitchFamily="18" charset="0"/>
            </a:endParaRPr>
          </a:p>
          <a:p>
            <a:endParaRPr lang="en-IN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443000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50D54-D377-663C-1BF4-74CBF0236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Home page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E241B-00CF-DA03-EB7E-355E1CC6C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152475"/>
            <a:ext cx="3164481" cy="3416401"/>
          </a:xfrm>
        </p:spPr>
        <p:txBody>
          <a:bodyPr/>
          <a:lstStyle/>
          <a:p>
            <a:r>
              <a:rPr lang="en-US" sz="1800" b="1" dirty="0"/>
              <a:t>Description</a:t>
            </a:r>
            <a:r>
              <a:rPr lang="en-US" sz="1800" dirty="0"/>
              <a:t>: The home page features the restaurant's logo, navigation menu, special dish highlights with attractive images, and call-to-action buttons like "Order Now."</a:t>
            </a:r>
            <a:endParaRPr lang="en-IN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F035F7-F9C0-8D88-8027-DAE18402D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864" y="1031278"/>
            <a:ext cx="4008235" cy="353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890750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B0DC2-A0C9-5741-3D30-2D222447E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Dishes Section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2024B-DF86-FEA7-C8D1-348F20ECD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01800" y="1368951"/>
            <a:ext cx="3322200" cy="3416400"/>
          </a:xfrm>
        </p:spPr>
        <p:txBody>
          <a:bodyPr/>
          <a:lstStyle/>
          <a:p>
            <a:r>
              <a:rPr lang="en-US" sz="1800" b="1" dirty="0"/>
              <a:t>Overview</a:t>
            </a:r>
            <a:r>
              <a:rPr lang="en-US" sz="1800" dirty="0"/>
              <a:t>: The popular dishes section showcases various dishes with images, ratings, prices, and an "Add to Cart" button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994570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88418-D10A-24E1-8573-4917FD9AE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Sales </a:t>
            </a:r>
            <a:r>
              <a:rPr lang="en-US" b="1" u="sng" dirty="0" err="1"/>
              <a:t>pag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E9378-DBDC-215A-438D-6ECAF9D9C6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519709-AF6F-F62E-DC6E-2FDF8AA69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956" y="1003609"/>
            <a:ext cx="8147824" cy="378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408526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88B6E-D26D-4DAA-DB4A-7A827B0D2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Properties Page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67DA7-7410-BBB4-ECE5-B629D89AAE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4E0D77-10BE-FD47-C873-DFEF16B59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85" y="1004705"/>
            <a:ext cx="8274206" cy="370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009029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5275A-10D3-CDB7-6ADF-5C9F630E7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Login and Sign Up Page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633E2-6717-36B4-3672-F0C14B8B6E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1BF4C3-8AA8-A850-3341-EF2351C1C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32" y="1048215"/>
            <a:ext cx="8408019" cy="373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220287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C2951-8E41-3734-2A9C-2943523A5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latin typeface="Algerian" panose="04020705040A02060702" pitchFamily="82" charset="0"/>
              </a:rPr>
              <a:t>Conclusion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F9055-04FD-B366-1A19-2F30FC3CE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9999" y="1449659"/>
            <a:ext cx="5948429" cy="311921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  <a:latin typeface="Bell MT" panose="02020503060305020303" pitchFamily="18" charset="0"/>
              </a:rPr>
              <a:t>Finding Rental Properties: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  <a:effectLst/>
                <a:latin typeface="Bell MT" panose="02020503060305020303" pitchFamily="18" charset="0"/>
              </a:rPr>
              <a:t>Browse through rental listings.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  <a:effectLst/>
                <a:latin typeface="Bell MT" panose="02020503060305020303" pitchFamily="18" charset="0"/>
              </a:rPr>
              <a:t>Use advanced filters to find properties that match your criteria.</a:t>
            </a:r>
          </a:p>
          <a:p>
            <a:pPr marL="3226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  <a:latin typeface="Bell MT" panose="020205030603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  <a:latin typeface="Bell MT" panose="02020503060305020303" pitchFamily="18" charset="0"/>
              </a:rPr>
              <a:t>Detailed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  <a:effectLst/>
                <a:latin typeface="Bell MT" panose="02020503060305020303" pitchFamily="18" charset="0"/>
              </a:rPr>
              <a:t>Access high-quality photos and comprehensive descriptions. </a:t>
            </a:r>
          </a:p>
          <a:p>
            <a:pPr marL="3226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  <a:latin typeface="Bell MT" panose="020205030603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  <a:latin typeface="Bell MT" panose="02020503060305020303" pitchFamily="18" charset="0"/>
              </a:rPr>
              <a:t>Scheduling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  <a:effectLst/>
                <a:latin typeface="Bell MT" panose="02020503060305020303" pitchFamily="18" charset="0"/>
              </a:rPr>
              <a:t>Easily schedule property viewings.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  <a:effectLst/>
                <a:latin typeface="Bell MT" panose="02020503060305020303" pitchFamily="18" charset="0"/>
              </a:rPr>
              <a:t>Coordinate appointments directly through the platform.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2630544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BF6CB1DC6E6B43B079F4E5C3C854F4" ma:contentTypeVersion="4" ma:contentTypeDescription="Create a new document." ma:contentTypeScope="" ma:versionID="f8040a80bf5f42db09aaf32abe226790">
  <xsd:schema xmlns:xsd="http://www.w3.org/2001/XMLSchema" xmlns:xs="http://www.w3.org/2001/XMLSchema" xmlns:p="http://schemas.microsoft.com/office/2006/metadata/properties" xmlns:ns3="81d9147a-ce05-436f-afbd-9a2a462a49f7" targetNamespace="http://schemas.microsoft.com/office/2006/metadata/properties" ma:root="true" ma:fieldsID="726576a93590accac1339405fd1e078d" ns3:_="">
    <xsd:import namespace="81d9147a-ce05-436f-afbd-9a2a462a49f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9147a-ce05-436f-afbd-9a2a462a49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FF9281-798A-486A-8A82-82F5E51B85CC}">
  <ds:schemaRefs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81d9147a-ce05-436f-afbd-9a2a462a49f7"/>
    <ds:schemaRef ds:uri="http://schemas.openxmlformats.org/package/2006/metadata/core-properties"/>
    <ds:schemaRef ds:uri="http://purl.org/dc/dcmitype/"/>
    <ds:schemaRef ds:uri="http://www.w3.org/XML/1998/namespace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9C09457-C111-4C9B-A13B-57E2A94C8A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9147a-ce05-436f-afbd-9a2a462a49f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CFF625F-0893-4217-BA1F-E256B97BA7D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197</TotalTime>
  <Words>215</Words>
  <Application>Microsoft Office PowerPoint</Application>
  <PresentationFormat>On-screen Show (16:9)</PresentationFormat>
  <Paragraphs>36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Algerian</vt:lpstr>
      <vt:lpstr>Wingdings</vt:lpstr>
      <vt:lpstr>Times New Roman</vt:lpstr>
      <vt:lpstr>Arial Rounded MT Bold</vt:lpstr>
      <vt:lpstr>Garamond</vt:lpstr>
      <vt:lpstr>Bell MT</vt:lpstr>
      <vt:lpstr>Baskerville Old Face</vt:lpstr>
      <vt:lpstr>Organic</vt:lpstr>
      <vt:lpstr>PowerPoint Presentation</vt:lpstr>
      <vt:lpstr>A Responsive Restaurant  Website Design</vt:lpstr>
      <vt:lpstr>Introduction</vt:lpstr>
      <vt:lpstr>Home page</vt:lpstr>
      <vt:lpstr>Dishes Section</vt:lpstr>
      <vt:lpstr>Sales pag</vt:lpstr>
      <vt:lpstr>Properties Page</vt:lpstr>
      <vt:lpstr>Login and Sign Up Page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DELL</dc:creator>
  <cp:lastModifiedBy>MADHAN RAJ</cp:lastModifiedBy>
  <cp:revision>9</cp:revision>
  <dcterms:modified xsi:type="dcterms:W3CDTF">2024-07-16T05:29:10Z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0x010100ECBF6CB1DC6E6B43B079F4E5C3C854F4</vt:lpwstr>
  </property>
</Properties>
</file>