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34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4416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33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595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007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806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525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8485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383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665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5304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5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529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51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070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2238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472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11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3656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184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830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8880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6863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557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53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998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826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957366" y="1308881"/>
            <a:ext cx="4572000" cy="5260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 collection
     (1) columns
     (2) name 
     (3) role
 2. Feature collection
     (1) sort
     (2) pivot tables
     (3) Format
 3. Data cleaning
     (1) remove extra spaces 
     (2) fill missing values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5110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826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34183" y="1857374"/>
            <a:ext cx="6545422" cy="36682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448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2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21600000">
            <a:off x="923366" y="2443479"/>
            <a:ext cx="6364185" cy="1971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conclusion of an employee performance analysis can include an summary of the employee's performance, their strengths, and areas for improvement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03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083786" y="3532358"/>
            <a:ext cx="5987792" cy="31323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10281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843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21522286">
            <a:off x="489816" y="1529335"/>
            <a:ext cx="8592162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Difficulty evaluating performance:
This can lead to a high turnover, more turnover, more errors, and a reduced ability to manage improvement. 
Skills gaps:
Organizations may not be aware of skills gaps in their employees , position of groups. 
Irregular performance activities: 
There may be lack ok regular performance reviews and management activities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507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21600000">
            <a:off x="676275" y="2208530"/>
            <a:ext cx="691108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perform review, also known as employee evaluation of performance appraisal, is a formal assessment that helps identity an employee's strength and weakness, and set goals for there feature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318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21539876">
            <a:off x="644123" y="2221234"/>
            <a:ext cx="6837520" cy="40004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9047480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657844" y="1857375"/>
            <a:ext cx="2695573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22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21600000">
            <a:off x="971755" y="1857375"/>
            <a:ext cx="7145934" cy="4320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in Excel lets you highlight into or make data stand out by applying custom rules to cells
The formula is often = FILTER ( array , filter criteria, optional value) 
Pivot table in Excel is a feature that help you organize and summarize data in a spread sheet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753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2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024977" y="1987349"/>
            <a:ext cx="4572000" cy="3850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- kaggle
Features - 26
Employee id - number 
Name - Text 
Employee type
Performance level
Gender - male and female
Employee rating - number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0107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277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1031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321702" y="2630802"/>
            <a:ext cx="7031848" cy="1501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level=IFS (Z8&gt;5, "VERY
     HIGH", Z8&gt;=4, "HIGH", Z8=3,"MED", TRUE, "LOW"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2024-03-28T17:07:22Z</dcterms:created>
  <dcterms:modified xsi:type="dcterms:W3CDTF">2024-09-04T00:25:39Z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5b81d5c19c3d4daf8abcfa81b831d6ed</vt:lpwstr>
  </property>
</Properties>
</file>