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DHU2265544/internship.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K. MADHU PAVANKUMAR</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extLst>
              <a:ext uri="{FF2B5EF4-FFF2-40B4-BE49-F238E27FC236}">
                <a16:creationId xmlns:a16="http://schemas.microsoft.com/office/drawing/2014/main" id="{B775BA84-C0BF-9A1D-29FB-E7DADBEC81F3}"/>
              </a:ext>
            </a:extLst>
          </p:cNvPr>
          <p:cNvSpPr txBox="1"/>
          <p:nvPr/>
        </p:nvSpPr>
        <p:spPr>
          <a:xfrm>
            <a:off x="2590800" y="2895600"/>
            <a:ext cx="6176772" cy="400110"/>
          </a:xfrm>
          <a:prstGeom prst="rect">
            <a:avLst/>
          </a:prstGeom>
          <a:noFill/>
        </p:spPr>
        <p:txBody>
          <a:bodyPr wrap="square">
            <a:spAutoFit/>
          </a:bodyPr>
          <a:lstStyle/>
          <a:p>
            <a:r>
              <a:rPr lang="en-IN" sz="2000" dirty="0">
                <a:hlinkClick r:id="rId2"/>
              </a:rPr>
              <a:t>https://github.com/MADHU2265544/internship.git</a:t>
            </a:r>
            <a:endParaRPr lang="en-IN" sz="2000" dirty="0"/>
          </a:p>
        </p:txBody>
      </p:sp>
    </p:spTree>
    <p:extLst>
      <p:ext uri="{BB962C8B-B14F-4D97-AF65-F5344CB8AC3E}">
        <p14:creationId xmlns:p14="http://schemas.microsoft.com/office/powerpoint/2010/main" val="358933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3" name="Picture 2" descr="Cybersecurity Important ...">
            <a:extLst>
              <a:ext uri="{FF2B5EF4-FFF2-40B4-BE49-F238E27FC236}">
                <a16:creationId xmlns:a16="http://schemas.microsoft.com/office/drawing/2014/main" id="{DEAAD78B-57B9-0000-91F9-6520B9FE0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24200"/>
            <a:ext cx="5706775" cy="300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1560</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K. MADHU PAVANKUMAR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Madhu pavan kumar</cp:lastModifiedBy>
  <cp:revision>12</cp:revision>
  <dcterms:created xsi:type="dcterms:W3CDTF">2024-06-03T05:48:59Z</dcterms:created>
  <dcterms:modified xsi:type="dcterms:W3CDTF">2024-06-21T12:33:38Z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