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1_17063681207430/Dashboard1_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A70121A-C2F7-46AD-981C-6E5F6FEEC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/>
            </a:r>
            <a:br>
              <a:rPr lang="en-IN" b="1" dirty="0">
                <a:latin typeface="Arial Black" panose="020B0A04020102020204" pitchFamily="34" charset="0"/>
              </a:rPr>
            </a:br>
            <a:r>
              <a:rPr lang="en-IN" b="1" dirty="0">
                <a:latin typeface="Arial Black" panose="020B0A04020102020204" pitchFamily="34" charset="0"/>
              </a:rPr>
              <a:t> </a:t>
            </a:r>
            <a:r>
              <a:rPr lang="en-IN" b="1" dirty="0" smtClean="0">
                <a:latin typeface="Arial Black" panose="020B0A04020102020204" pitchFamily="34" charset="0"/>
              </a:rPr>
              <a:t>Cyclist </a:t>
            </a:r>
            <a:r>
              <a:rPr lang="en-IN" b="1" dirty="0">
                <a:latin typeface="Arial Black" panose="020B0A04020102020204" pitchFamily="34" charset="0"/>
              </a:rPr>
              <a:t>bike-share analysis 	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4B5146D-F9B8-468B-A982-FFF6E8348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="1" dirty="0">
                <a:latin typeface="Arial Black" panose="020B0A04020102020204" pitchFamily="34" charset="0"/>
              </a:rPr>
              <a:t> Data analysis and Data visualisation 	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2">
            <a:extLst>
              <a:ext uri="{FF2B5EF4-FFF2-40B4-BE49-F238E27FC236}">
                <a16:creationId xmlns:a16="http://schemas.microsoft.com/office/drawing/2014/main" id="{F8BDE19C-5732-48A0-AA99-BCE72CF3C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245"/>
            <a:ext cx="12192000" cy="113710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Arial Black" panose="020B0A04020102020204" pitchFamily="34" charset="0"/>
              </a:rPr>
              <a:t>FINDINGS – </a:t>
            </a:r>
            <a:r>
              <a:rPr lang="en-IN" sz="2800" dirty="0" smtClean="0">
                <a:latin typeface="Century Gothic" panose="020B0502020202020204" pitchFamily="34" charset="0"/>
              </a:rPr>
              <a:t>Casual members are riding more in the weekends than weekdays.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355"/>
            <a:ext cx="5997575" cy="532964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1528355"/>
            <a:ext cx="6194425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9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</a:rPr>
              <a:t>RECOMMENDATIONS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no sufficient information regarding casual riders riding purpose on weekends,</a:t>
            </a:r>
          </a:p>
          <a:p>
            <a:r>
              <a:rPr lang="en-IN" dirty="0" smtClean="0"/>
              <a:t>Suggesting that organising weekend rally through the company to attract the riders.</a:t>
            </a:r>
          </a:p>
          <a:p>
            <a:r>
              <a:rPr lang="en-IN" dirty="0" smtClean="0"/>
              <a:t>Launch advertising campaign through social media </a:t>
            </a:r>
            <a:r>
              <a:rPr lang="en-IN" smtClean="0"/>
              <a:t>and influencers.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66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</a:rPr>
              <a:t>TASK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latin typeface="Century Gothic" panose="020B0502020202020204" pitchFamily="34" charset="0"/>
            </a:endParaRPr>
          </a:p>
          <a:p>
            <a:r>
              <a:rPr lang="en-IN" dirty="0" smtClean="0">
                <a:latin typeface="Century Gothic" panose="020B0502020202020204" pitchFamily="34" charset="0"/>
              </a:rPr>
              <a:t>To visualize the usage of </a:t>
            </a:r>
            <a:r>
              <a:rPr lang="en-IN" dirty="0" err="1" smtClean="0">
                <a:latin typeface="Century Gothic" panose="020B0502020202020204" pitchFamily="34" charset="0"/>
              </a:rPr>
              <a:t>cyclistic</a:t>
            </a:r>
            <a:r>
              <a:rPr lang="en-IN" dirty="0" smtClean="0">
                <a:latin typeface="Century Gothic" panose="020B0502020202020204" pitchFamily="34" charset="0"/>
              </a:rPr>
              <a:t> bikes </a:t>
            </a:r>
            <a:r>
              <a:rPr lang="en-IN" dirty="0" err="1" smtClean="0">
                <a:latin typeface="Century Gothic" panose="020B0502020202020204" pitchFamily="34" charset="0"/>
              </a:rPr>
              <a:t>amoung</a:t>
            </a:r>
            <a:r>
              <a:rPr lang="en-IN" dirty="0" smtClean="0">
                <a:latin typeface="Century Gothic" panose="020B0502020202020204" pitchFamily="34" charset="0"/>
              </a:rPr>
              <a:t> casual riders and membership riders.</a:t>
            </a:r>
          </a:p>
          <a:p>
            <a:pPr algn="just"/>
            <a:r>
              <a:rPr lang="en-IN" dirty="0" smtClean="0">
                <a:latin typeface="Century Gothic" panose="020B0502020202020204" pitchFamily="34" charset="0"/>
              </a:rPr>
              <a:t>Design </a:t>
            </a:r>
            <a:r>
              <a:rPr lang="en-IN" dirty="0">
                <a:latin typeface="Century Gothic" panose="020B0502020202020204" pitchFamily="34" charset="0"/>
              </a:rPr>
              <a:t>a new marketing strategy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092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326" y="2886257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SUPPORTING VISUALS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8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LENDAR">
            <a:extLst>
              <a:ext uri="{FF2B5EF4-FFF2-40B4-BE49-F238E27FC236}">
                <a16:creationId xmlns:a16="http://schemas.microsoft.com/office/drawing/2014/main" id="{FB933588-1E1C-49C1-9646-D9048F38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566987"/>
            <a:ext cx="4781550" cy="1724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1554" y="1031966"/>
            <a:ext cx="3879669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</a:rPr>
              <a:t>RIDING CALENDAR 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YCLIST BIKE RIDERS INFO">
            <a:extLst>
              <a:ext uri="{FF2B5EF4-FFF2-40B4-BE49-F238E27FC236}">
                <a16:creationId xmlns:a16="http://schemas.microsoft.com/office/drawing/2014/main" id="{8296FC6C-7765-49C8-8931-2235A33CC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433512"/>
            <a:ext cx="9439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IDE DETAILS BY HOUR">
            <a:extLst>
              <a:ext uri="{FF2B5EF4-FFF2-40B4-BE49-F238E27FC236}">
                <a16:creationId xmlns:a16="http://schemas.microsoft.com/office/drawing/2014/main" id="{6066F556-967A-47F5-A379-A5320462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438275"/>
            <a:ext cx="8972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IDE DETAILS BASED ON DATE">
            <a:extLst>
              <a:ext uri="{FF2B5EF4-FFF2-40B4-BE49-F238E27FC236}">
                <a16:creationId xmlns:a16="http://schemas.microsoft.com/office/drawing/2014/main" id="{4F14B1E9-8B72-493A-AFD4-F27F42F0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433512"/>
            <a:ext cx="4857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P">
            <a:extLst>
              <a:ext uri="{FF2B5EF4-FFF2-40B4-BE49-F238E27FC236}">
                <a16:creationId xmlns:a16="http://schemas.microsoft.com/office/drawing/2014/main" id="{31AC568E-B94D-4530-A739-B764697F4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438275"/>
            <a:ext cx="8982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42C1FF9F-EB66-42D9-8D2D-944D0C289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Century Gothic</vt:lpstr>
      <vt:lpstr>Office Theme</vt:lpstr>
      <vt:lpstr>  Cyclist bike-share analysis   </vt:lpstr>
      <vt:lpstr>TASK</vt:lpstr>
      <vt:lpstr>SUPPORTING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– Casual members are riding more in the weekends than weekdays.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Cyclist bike-share analysis   </dc:title>
  <dc:creator/>
  <cp:lastModifiedBy>MADHU.R</cp:lastModifiedBy>
  <cp:revision>4</cp:revision>
  <dcterms:created xsi:type="dcterms:W3CDTF">2024-02-01T04:07:39Z</dcterms:created>
  <dcterms:modified xsi:type="dcterms:W3CDTF">2024-02-01T04:42:43Z</dcterms:modified>
</cp:coreProperties>
</file>