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42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86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69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79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25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9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9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4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31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86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1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521"/>
            <a:ext cx="6912630" cy="1386588"/>
          </a:xfrm>
        </p:spPr>
        <p:txBody>
          <a:bodyPr>
            <a:normAutofit fontScale="90000"/>
          </a:bodyPr>
          <a:lstStyle/>
          <a:p>
            <a:r>
              <a:rPr lang="en-US" dirty="0"/>
              <a:t>Face </a:t>
            </a:r>
            <a:r>
              <a:rPr lang="en-US" dirty="0" err="1"/>
              <a:t>livelyness</a:t>
            </a:r>
            <a:r>
              <a:rPr dirty="0"/>
              <a:t> Detection with HOG and Random Forest</a:t>
            </a:r>
            <a:r>
              <a:rPr lang="en-US" dirty="0"/>
              <a:t> Classifier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309031"/>
            <a:ext cx="6571343" cy="3450613"/>
          </a:xfrm>
        </p:spPr>
        <p:txBody>
          <a:bodyPr/>
          <a:lstStyle/>
          <a:p>
            <a:r>
              <a:rPr dirty="0"/>
              <a:t>A Machine Learning Approach for Identifying Real and Fake Faces</a:t>
            </a:r>
          </a:p>
          <a:p>
            <a:r>
              <a:rPr dirty="0"/>
              <a:t>Presented by: </a:t>
            </a:r>
            <a:r>
              <a:rPr lang="en-US" dirty="0"/>
              <a:t> S </a:t>
            </a:r>
            <a:r>
              <a:rPr lang="en-US" dirty="0" err="1"/>
              <a:t>Nrusimha</a:t>
            </a:r>
            <a:r>
              <a:rPr lang="en-US" dirty="0"/>
              <a:t> Vedeep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Face Liveness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Detect if a face in an image is 'live' (real) or 'spoofed' (fake).</a:t>
            </a:r>
          </a:p>
          <a:p>
            <a:r>
              <a:t>Importance: Used in security applications to prevent unauthorized access through photos or videos.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Dataset: Two folders </a:t>
            </a:r>
            <a:r>
              <a:rPr lang="en-IN" dirty="0"/>
              <a:t>–</a:t>
            </a:r>
            <a:r>
              <a:rPr dirty="0"/>
              <a:t> 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dirty="0" err="1"/>
              <a:t>ClientRaw</a:t>
            </a:r>
            <a:r>
              <a:rPr dirty="0"/>
              <a:t> (real images)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dirty="0" err="1"/>
              <a:t>ImposterRaw</a:t>
            </a:r>
            <a:r>
              <a:rPr dirty="0"/>
              <a:t> (fake images).</a:t>
            </a:r>
          </a:p>
          <a:p>
            <a:r>
              <a:rPr dirty="0"/>
              <a:t>Images are read, resized, and converted to grayscale.</a:t>
            </a:r>
          </a:p>
          <a:p>
            <a:r>
              <a:rPr dirty="0"/>
              <a:t>Feature Extraction: HOG (Histogram of Oriented Gradients) extracts texture features to distinguish real and fake.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Splitting: 80% training, 20% testing split.</a:t>
            </a:r>
          </a:p>
          <a:p>
            <a:r>
              <a:t>Classifier: Random Forest Classifier with 100 estimators for robust classification.</a:t>
            </a:r>
          </a:p>
          <a:p>
            <a:r>
              <a:t>Trained on HOG features from real and fake face images.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Testing the Model: Accuracy metric used to measure performance on test data.</a:t>
            </a:r>
          </a:p>
          <a:p>
            <a:r>
              <a:rPr dirty="0"/>
              <a:t>Result: Achieved an accuracy of </a:t>
            </a:r>
            <a:r>
              <a:rPr lang="en-US" dirty="0"/>
              <a:t>99.92</a:t>
            </a:r>
            <a:r>
              <a:rPr dirty="0"/>
              <a:t> % on the test set.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Conclusion: Successfully developed a face liveness detection model using HOG</a:t>
            </a:r>
            <a:r>
              <a:rPr lang="en-US" dirty="0"/>
              <a:t> (Histogram of Oriented Gradient)</a:t>
            </a:r>
            <a:r>
              <a:rPr dirty="0"/>
              <a:t> features and Random Forest.</a:t>
            </a:r>
          </a:p>
          <a:p>
            <a:r>
              <a:rPr dirty="0"/>
              <a:t>Future Work: Improve with advanced features (e.g., deep learning models), and test on larger datasets for better generalization.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120</TotalTime>
  <Words>232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Face livelyness Detection with HOG and Random Forest Classifier</vt:lpstr>
      <vt:lpstr>Introduction to Face Liveness Detection</vt:lpstr>
      <vt:lpstr>Dataset and Preprocessing</vt:lpstr>
      <vt:lpstr>Model Training</vt:lpstr>
      <vt:lpstr>Evaluation</vt:lpstr>
      <vt:lpstr>Conclusion and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S.Nrusimha Vedeep</cp:lastModifiedBy>
  <cp:revision>6</cp:revision>
  <dcterms:created xsi:type="dcterms:W3CDTF">2013-01-27T09:14:16Z</dcterms:created>
  <dcterms:modified xsi:type="dcterms:W3CDTF">2024-10-25T07:06:40Z</dcterms:modified>
  <cp:category/>
</cp:coreProperties>
</file>