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3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77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9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8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2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2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9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9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8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109E3D-62B8-4359-9B53-99ED0745B92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A9CF-8E89-48D4-A9CC-475EDD47D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99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E61F-37F6-BCAA-FFA6-8826AD96A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Disease Detection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B9758-BD8D-48A9-0D9B-9029F9C5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825" y="4777379"/>
            <a:ext cx="4114800" cy="165199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By</a:t>
            </a:r>
          </a:p>
          <a:p>
            <a:r>
              <a:rPr lang="en-IN" dirty="0" err="1"/>
              <a:t>Koppali.nagakala</a:t>
            </a:r>
            <a:endParaRPr lang="en-IN" dirty="0"/>
          </a:p>
          <a:p>
            <a:r>
              <a:rPr lang="en-IN" dirty="0" err="1"/>
              <a:t>Konkyana.swetha</a:t>
            </a:r>
            <a:endParaRPr lang="en-IN" dirty="0"/>
          </a:p>
          <a:p>
            <a:r>
              <a:rPr lang="en-IN" dirty="0" err="1"/>
              <a:t>Kommana.Geethika</a:t>
            </a:r>
            <a:r>
              <a:rPr lang="en-IN" dirty="0"/>
              <a:t> Ratnam</a:t>
            </a:r>
          </a:p>
          <a:p>
            <a:r>
              <a:rPr lang="en-IN" dirty="0" err="1"/>
              <a:t>Kubbireddy.nirmala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00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81C-F351-405B-CEBB-4F6B0827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5789"/>
            <a:ext cx="5760195" cy="633412"/>
          </a:xfrm>
        </p:spPr>
        <p:txBody>
          <a:bodyPr/>
          <a:lstStyle/>
          <a:p>
            <a:r>
              <a:rPr lang="en-IN" sz="4000" dirty="0"/>
              <a:t>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F7574A-6D43-43FF-780A-DCD73519FC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54979" y="1811299"/>
            <a:ext cx="983213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 diseases are a major threat to agriculture and food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can help farmers take action to prevent the spread of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 require expert knowledge and can be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automates this process, making it faster and more accessible. </a:t>
            </a:r>
          </a:p>
        </p:txBody>
      </p:sp>
    </p:spTree>
    <p:extLst>
      <p:ext uri="{BB962C8B-B14F-4D97-AF65-F5344CB8AC3E}">
        <p14:creationId xmlns:p14="http://schemas.microsoft.com/office/powerpoint/2010/main" val="197252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952-A12A-FA10-0250-2ABFAB2EB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8639"/>
            <a:ext cx="8825658" cy="1071562"/>
          </a:xfrm>
        </p:spPr>
        <p:txBody>
          <a:bodyPr/>
          <a:lstStyle/>
          <a:p>
            <a:r>
              <a:rPr lang="en-US" sz="3200" dirty="0"/>
              <a:t>Overview of Plant Disease Detection Using ML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3F80D-842D-F462-5653-20434507C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57375"/>
            <a:ext cx="8825658" cy="4271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workflow involves several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: Gather images of healthy and diseased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Preprocessing</a:t>
            </a:r>
            <a:r>
              <a:rPr lang="en-US" dirty="0"/>
              <a:t>: Clean and prepare the data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Extraction</a:t>
            </a:r>
            <a:r>
              <a:rPr lang="en-US" dirty="0"/>
              <a:t>: Identify key features that differentiate healthy from diseased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Training</a:t>
            </a:r>
            <a:r>
              <a:rPr lang="en-US" dirty="0"/>
              <a:t>: Train an ML model using the processed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Testing</a:t>
            </a:r>
            <a:r>
              <a:rPr lang="en-US" dirty="0"/>
              <a:t>: Evaluate the model's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</a:t>
            </a:r>
            <a:r>
              <a:rPr lang="en-US" dirty="0"/>
              <a:t>: Use the trained model to classify new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7163-ECE7-4AAB-CB97-52308968E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1" y="1036260"/>
            <a:ext cx="5543550" cy="1044360"/>
          </a:xfrm>
        </p:spPr>
        <p:txBody>
          <a:bodyPr/>
          <a:lstStyle/>
          <a:p>
            <a:r>
              <a:rPr lang="en-US" sz="3200" dirty="0"/>
              <a:t>Choosing a Machine Learning Model</a:t>
            </a:r>
            <a:br>
              <a:rPr lang="en-US" sz="800" b="1" dirty="0"/>
            </a:b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931FE-9CD0-7C2A-C2C9-92637E73FD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4338" y="1574423"/>
            <a:ext cx="1151710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models used for classification: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 and interpretable, but may not perform well on complex image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Machines (SVM)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Effective for small datasets but slower on larger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Neural Networks (CNNs)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Specialized for image data, capable of automatically extracting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CNNs are widely used for plant disease detection due to their superior performance on image classification tasks.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59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91C-7B9F-94F2-C91F-680FDB04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00050"/>
            <a:ext cx="6003083" cy="1185863"/>
          </a:xfrm>
        </p:spPr>
        <p:txBody>
          <a:bodyPr/>
          <a:lstStyle/>
          <a:p>
            <a:r>
              <a:rPr lang="en-IN" sz="3200" dirty="0"/>
              <a:t>Testing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0C8EF-FCE4-D28B-3A34-1417B1CA29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0" y="3417778"/>
            <a:ext cx="81168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ECE8B0-DC92-D462-18DF-A09F3BF9C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200" y="2534334"/>
            <a:ext cx="104155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10D668-0AFE-E0E0-504A-6EB4C904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061768"/>
            <a:ext cx="9329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separate test set to evaluate the model's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Percentage of correctly classified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Ability of the model to identify true positive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Ability to find all relevant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Harmonic mean of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9505-751F-E6C0-2046-9596AE158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57201"/>
            <a:ext cx="8825658" cy="762000"/>
          </a:xfrm>
        </p:spPr>
        <p:txBody>
          <a:bodyPr/>
          <a:lstStyle/>
          <a:p>
            <a:r>
              <a:rPr lang="en-IN" sz="3200" dirty="0"/>
              <a:t>Prediction</a:t>
            </a:r>
            <a:r>
              <a:rPr lang="en-IN" dirty="0"/>
              <a:t> </a:t>
            </a:r>
            <a:r>
              <a:rPr lang="en-IN" sz="3200" dirty="0"/>
              <a:t>and</a:t>
            </a:r>
            <a:r>
              <a:rPr lang="en-IN" dirty="0"/>
              <a:t> </a:t>
            </a:r>
            <a:r>
              <a:rPr lang="en-IN" sz="3200" dirty="0"/>
              <a:t>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92F69-25BC-B81A-5342-0F68081536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0" y="1407349"/>
            <a:ext cx="953688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trained model can classify new images to determine if a plant is healthy or has a specific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options: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upload images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 can take pictures with their phones for real-time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Scalable, accessible anywhere with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7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B004-2BCF-6F5A-9C30-CD015BD3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7214"/>
            <a:ext cx="8825658" cy="842961"/>
          </a:xfrm>
        </p:spPr>
        <p:txBody>
          <a:bodyPr/>
          <a:lstStyle/>
          <a:p>
            <a:r>
              <a:rPr lang="en-IN" sz="32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62F366-D2CF-A734-C9D8-3DB982C33A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1" y="2108092"/>
            <a:ext cx="953134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ML-based plant disease detection can help improve agricultural practices by providing timely and accurate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Exploration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 the accessibility of tools like Python and TensorFlow for starting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End with a "Thank You" and provide contact info or further reading resources. </a:t>
            </a:r>
          </a:p>
        </p:txBody>
      </p:sp>
    </p:spTree>
    <p:extLst>
      <p:ext uri="{BB962C8B-B14F-4D97-AF65-F5344CB8AC3E}">
        <p14:creationId xmlns:p14="http://schemas.microsoft.com/office/powerpoint/2010/main" val="302607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401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Plant Disease Detection Using Machine Learning</vt:lpstr>
      <vt:lpstr>content</vt:lpstr>
      <vt:lpstr>Overview of Plant Disease Detection Using ML</vt:lpstr>
      <vt:lpstr>Choosing a Machine Learning Model </vt:lpstr>
      <vt:lpstr>Testing and Evaluation</vt:lpstr>
      <vt:lpstr>Prediction and 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geetu ashi</dc:creator>
  <cp:lastModifiedBy>geetu ashi</cp:lastModifiedBy>
  <cp:revision>1</cp:revision>
  <dcterms:created xsi:type="dcterms:W3CDTF">2024-10-25T04:31:24Z</dcterms:created>
  <dcterms:modified xsi:type="dcterms:W3CDTF">2024-11-06T16:12:35Z</dcterms:modified>
</cp:coreProperties>
</file>