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2E305-DF34-4821-9FC4-D8C7AE94C027}" v="9" dt="2025-09-19T08:15:04.552"/>
    <p1510:client id="{856936A2-64D8-4F55-AB03-EEF1D26C8EBC}" v="32" dt="2025-09-19T07:47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Manda" userId="6e70a13e16668b47" providerId="LiveId" clId="{9C1D8274-AA5E-41AC-8D31-73258DADA03A}"/>
    <pc:docChg chg="undo redo custSel modSld">
      <pc:chgData name="Akshaya Manda" userId="6e70a13e16668b47" providerId="LiveId" clId="{9C1D8274-AA5E-41AC-8D31-73258DADA03A}" dt="2025-09-19T08:56:42.696" v="904" actId="255"/>
      <pc:docMkLst>
        <pc:docMk/>
      </pc:docMkLst>
      <pc:sldChg chg="addSp delSp modSp mod">
        <pc:chgData name="Akshaya Manda" userId="6e70a13e16668b47" providerId="LiveId" clId="{9C1D8274-AA5E-41AC-8D31-73258DADA03A}" dt="2025-09-19T08:56:42.696" v="904" actId="255"/>
        <pc:sldMkLst>
          <pc:docMk/>
          <pc:sldMk cId="0" sldId="256"/>
        </pc:sldMkLst>
        <pc:spChg chg="add mod">
          <ac:chgData name="Akshaya Manda" userId="6e70a13e16668b47" providerId="LiveId" clId="{9C1D8274-AA5E-41AC-8D31-73258DADA03A}" dt="2025-09-19T08:56:42.696" v="904" actId="255"/>
          <ac:spMkLst>
            <pc:docMk/>
            <pc:sldMk cId="0" sldId="256"/>
            <ac:spMk id="2" creationId="{77D2B45B-FA92-D2D4-9DAC-C5E58537291E}"/>
          </ac:spMkLst>
        </pc:spChg>
        <pc:spChg chg="mod">
          <ac:chgData name="Akshaya Manda" userId="6e70a13e16668b47" providerId="LiveId" clId="{9C1D8274-AA5E-41AC-8D31-73258DADA03A}" dt="2025-09-19T08:05:25.493" v="569" actId="14100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Akshaya Manda" userId="6e70a13e16668b47" providerId="LiveId" clId="{9C1D8274-AA5E-41AC-8D31-73258DADA03A}" dt="2025-09-19T04:55:27.886" v="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22.080" v="901" actId="255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27.721" v="902" actId="255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10.002" v="898" actId="255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36.657" v="903" actId="255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mod">
        <pc:chgData name="Akshaya Manda" userId="6e70a13e16668b47" providerId="LiveId" clId="{9C1D8274-AA5E-41AC-8D31-73258DADA03A}" dt="2025-09-19T08:35:22.359" v="896" actId="123"/>
        <pc:sldMkLst>
          <pc:docMk/>
          <pc:sldMk cId="0" sldId="257"/>
        </pc:sldMkLst>
        <pc:spChg chg="add del mod">
          <ac:chgData name="Akshaya Manda" userId="6e70a13e16668b47" providerId="LiveId" clId="{9C1D8274-AA5E-41AC-8D31-73258DADA03A}" dt="2025-09-19T05:58:13.790" v="319" actId="478"/>
          <ac:spMkLst>
            <pc:docMk/>
            <pc:sldMk cId="0" sldId="257"/>
            <ac:spMk id="2" creationId="{D54167AA-E79F-3CD6-34B6-FD9785175C44}"/>
          </ac:spMkLst>
        </pc:spChg>
        <pc:spChg chg="add del mod">
          <ac:chgData name="Akshaya Manda" userId="6e70a13e16668b47" providerId="LiveId" clId="{9C1D8274-AA5E-41AC-8D31-73258DADA03A}" dt="2025-09-19T08:35:22.359" v="896" actId="123"/>
          <ac:spMkLst>
            <pc:docMk/>
            <pc:sldMk cId="0" sldId="257"/>
            <ac:spMk id="6" creationId="{CB5F899E-6246-FCCB-269C-03355CA0B16F}"/>
          </ac:spMkLst>
        </pc:spChg>
        <pc:spChg chg="add del mod">
          <ac:chgData name="Akshaya Manda" userId="6e70a13e16668b47" providerId="LiveId" clId="{9C1D8274-AA5E-41AC-8D31-73258DADA03A}" dt="2025-09-19T06:00:41.215" v="359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Akshaya Manda" userId="6e70a13e16668b47" providerId="LiveId" clId="{9C1D8274-AA5E-41AC-8D31-73258DADA03A}" dt="2025-09-19T05:58:09.503" v="318" actId="478"/>
          <ac:grpSpMkLst>
            <pc:docMk/>
            <pc:sldMk cId="0" sldId="257"/>
            <ac:grpSpMk id="72" creationId="{00000000-0000-0000-0000-000000000000}"/>
          </ac:grpSpMkLst>
        </pc:grpChg>
        <pc:picChg chg="add del mod modCrop">
          <ac:chgData name="Akshaya Manda" userId="6e70a13e16668b47" providerId="LiveId" clId="{9C1D8274-AA5E-41AC-8D31-73258DADA03A}" dt="2025-09-19T06:01:21.113" v="387" actId="478"/>
          <ac:picMkLst>
            <pc:docMk/>
            <pc:sldMk cId="0" sldId="257"/>
            <ac:picMk id="4" creationId="{EC461A5C-B67A-DE60-5376-1FFA483CC061}"/>
          </ac:picMkLst>
        </pc:picChg>
        <pc:picChg chg="add del mod">
          <ac:chgData name="Akshaya Manda" userId="6e70a13e16668b47" providerId="LiveId" clId="{9C1D8274-AA5E-41AC-8D31-73258DADA03A}" dt="2025-09-19T06:11:36.080" v="392" actId="478"/>
          <ac:picMkLst>
            <pc:docMk/>
            <pc:sldMk cId="0" sldId="257"/>
            <ac:picMk id="8" creationId="{A6BD3053-9C33-1E87-AB0E-0A94EEBFBB7E}"/>
          </ac:picMkLst>
        </pc:picChg>
        <pc:picChg chg="add del mod">
          <ac:chgData name="Akshaya Manda" userId="6e70a13e16668b47" providerId="LiveId" clId="{9C1D8274-AA5E-41AC-8D31-73258DADA03A}" dt="2025-09-19T06:13:53.133" v="407" actId="478"/>
          <ac:picMkLst>
            <pc:docMk/>
            <pc:sldMk cId="0" sldId="257"/>
            <ac:picMk id="10" creationId="{C3847C06-F8F1-2623-DDDD-78159BFF0A8C}"/>
          </ac:picMkLst>
        </pc:picChg>
        <pc:picChg chg="add del mod">
          <ac:chgData name="Akshaya Manda" userId="6e70a13e16668b47" providerId="LiveId" clId="{9C1D8274-AA5E-41AC-8D31-73258DADA03A}" dt="2025-09-19T06:13:37.547" v="406" actId="478"/>
          <ac:picMkLst>
            <pc:docMk/>
            <pc:sldMk cId="0" sldId="257"/>
            <ac:picMk id="12" creationId="{6F15F110-A8FD-3554-917D-9EC00E6A2E31}"/>
          </ac:picMkLst>
        </pc:picChg>
        <pc:picChg chg="add del mod">
          <ac:chgData name="Akshaya Manda" userId="6e70a13e16668b47" providerId="LiveId" clId="{9C1D8274-AA5E-41AC-8D31-73258DADA03A}" dt="2025-09-19T06:13:35.234" v="405" actId="478"/>
          <ac:picMkLst>
            <pc:docMk/>
            <pc:sldMk cId="0" sldId="257"/>
            <ac:picMk id="14" creationId="{B981E334-D966-531A-E41F-8EE3F2E67207}"/>
          </ac:picMkLst>
        </pc:picChg>
        <pc:picChg chg="add mod">
          <ac:chgData name="Akshaya Manda" userId="6e70a13e16668b47" providerId="LiveId" clId="{9C1D8274-AA5E-41AC-8D31-73258DADA03A}" dt="2025-09-19T06:14:39.397" v="417" actId="1076"/>
          <ac:picMkLst>
            <pc:docMk/>
            <pc:sldMk cId="0" sldId="257"/>
            <ac:picMk id="16" creationId="{DA673D38-3AA0-0729-6EBA-7506CD69BE94}"/>
          </ac:picMkLst>
        </pc:picChg>
      </pc:sldChg>
      <pc:sldChg chg="addSp delSp modSp mod">
        <pc:chgData name="Akshaya Manda" userId="6e70a13e16668b47" providerId="LiveId" clId="{9C1D8274-AA5E-41AC-8D31-73258DADA03A}" dt="2025-09-19T06:33:34.779" v="476" actId="1076"/>
        <pc:sldMkLst>
          <pc:docMk/>
          <pc:sldMk cId="0" sldId="258"/>
        </pc:sldMkLst>
        <pc:spChg chg="add del 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2" creationId="{07EC8099-A785-2734-7F87-FE5642D66863}"/>
          </ac:spMkLst>
        </pc:spChg>
        <pc:spChg chg="add del mod">
          <ac:chgData name="Akshaya Manda" userId="6e70a13e16668b47" providerId="LiveId" clId="{9C1D8274-AA5E-41AC-8D31-73258DADA03A}" dt="2025-09-19T06:22:45.541" v="455" actId="478"/>
          <ac:spMkLst>
            <pc:docMk/>
            <pc:sldMk cId="0" sldId="258"/>
            <ac:spMk id="10" creationId="{A06F875C-DD83-8748-01B6-2855D3AABE78}"/>
          </ac:spMkLst>
        </pc:spChg>
        <pc:spChg chg="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87" creationId="{00000000-0000-0000-0000-000000000000}"/>
          </ac:spMkLst>
        </pc:spChg>
        <pc:spChg chg="del mod">
          <ac:chgData name="Akshaya Manda" userId="6e70a13e16668b47" providerId="LiveId" clId="{9C1D8274-AA5E-41AC-8D31-73258DADA03A}" dt="2025-09-19T06:29:46.039" v="463" actId="478"/>
          <ac:spMkLst>
            <pc:docMk/>
            <pc:sldMk cId="0" sldId="258"/>
            <ac:spMk id="88" creationId="{00000000-0000-0000-0000-000000000000}"/>
          </ac:spMkLst>
        </pc:spChg>
        <pc:grpChg chg="add del mod">
          <ac:chgData name="Akshaya Manda" userId="6e70a13e16668b47" providerId="LiveId" clId="{9C1D8274-AA5E-41AC-8D31-73258DADA03A}" dt="2025-09-19T06:15:32.466" v="424" actId="1076"/>
          <ac:grpSpMkLst>
            <pc:docMk/>
            <pc:sldMk cId="0" sldId="258"/>
            <ac:grpSpMk id="85" creationId="{00000000-0000-0000-0000-000000000000}"/>
          </ac:grpSpMkLst>
        </pc:grpChg>
        <pc:picChg chg="add del mod">
          <ac:chgData name="Akshaya Manda" userId="6e70a13e16668b47" providerId="LiveId" clId="{9C1D8274-AA5E-41AC-8D31-73258DADA03A}" dt="2025-09-19T06:16:22.848" v="426" actId="478"/>
          <ac:picMkLst>
            <pc:docMk/>
            <pc:sldMk cId="0" sldId="258"/>
            <ac:picMk id="4" creationId="{259729C2-2144-8B65-8A06-BD041EDF44B6}"/>
          </ac:picMkLst>
        </pc:picChg>
        <pc:picChg chg="add del mod">
          <ac:chgData name="Akshaya Manda" userId="6e70a13e16668b47" providerId="LiveId" clId="{9C1D8274-AA5E-41AC-8D31-73258DADA03A}" dt="2025-09-19T06:16:56.279" v="430" actId="478"/>
          <ac:picMkLst>
            <pc:docMk/>
            <pc:sldMk cId="0" sldId="258"/>
            <ac:picMk id="6" creationId="{AFF8D5C7-A68E-4E53-AC72-71F9E04C7B1B}"/>
          </ac:picMkLst>
        </pc:picChg>
        <pc:picChg chg="add del mod">
          <ac:chgData name="Akshaya Manda" userId="6e70a13e16668b47" providerId="LiveId" clId="{9C1D8274-AA5E-41AC-8D31-73258DADA03A}" dt="2025-09-19T06:22:41.456" v="453" actId="478"/>
          <ac:picMkLst>
            <pc:docMk/>
            <pc:sldMk cId="0" sldId="258"/>
            <ac:picMk id="8" creationId="{FDA956BF-DCF1-5FA0-6838-76F1DDDA5512}"/>
          </ac:picMkLst>
        </pc:picChg>
        <pc:picChg chg="add mod modCrop">
          <ac:chgData name="Akshaya Manda" userId="6e70a13e16668b47" providerId="LiveId" clId="{9C1D8274-AA5E-41AC-8D31-73258DADA03A}" dt="2025-09-19T06:33:34.779" v="476" actId="1076"/>
          <ac:picMkLst>
            <pc:docMk/>
            <pc:sldMk cId="0" sldId="258"/>
            <ac:picMk id="12" creationId="{3B0D30C9-5EC9-8E01-7ED5-CCAC054E627B}"/>
          </ac:picMkLst>
        </pc:picChg>
      </pc:sldChg>
      <pc:sldChg chg="addSp modSp mod">
        <pc:chgData name="Akshaya Manda" userId="6e70a13e16668b47" providerId="LiveId" clId="{9C1D8274-AA5E-41AC-8D31-73258DADA03A}" dt="2025-09-19T06:47:03.556" v="513" actId="1076"/>
        <pc:sldMkLst>
          <pc:docMk/>
          <pc:sldMk cId="0" sldId="259"/>
        </pc:sldMkLst>
        <pc:spChg chg="add mod">
          <ac:chgData name="Akshaya Manda" userId="6e70a13e16668b47" providerId="LiveId" clId="{9C1D8274-AA5E-41AC-8D31-73258DADA03A}" dt="2025-09-19T06:46:10.947" v="504" actId="14100"/>
          <ac:spMkLst>
            <pc:docMk/>
            <pc:sldMk cId="0" sldId="259"/>
            <ac:spMk id="3" creationId="{6353A30D-B3D5-B9CB-3D51-43E077EB4C18}"/>
          </ac:spMkLst>
        </pc:spChg>
        <pc:picChg chg="add mod">
          <ac:chgData name="Akshaya Manda" userId="6e70a13e16668b47" providerId="LiveId" clId="{9C1D8274-AA5E-41AC-8D31-73258DADA03A}" dt="2025-09-19T06:47:03.556" v="513" actId="1076"/>
          <ac:picMkLst>
            <pc:docMk/>
            <pc:sldMk cId="0" sldId="259"/>
            <ac:picMk id="5" creationId="{4379C330-3A73-54B0-A8A2-B8BC9C4A817C}"/>
          </ac:picMkLst>
        </pc:picChg>
      </pc:sldChg>
      <pc:sldChg chg="addSp delSp modSp mod">
        <pc:chgData name="Akshaya Manda" userId="6e70a13e16668b47" providerId="LiveId" clId="{9C1D8274-AA5E-41AC-8D31-73258DADA03A}" dt="2025-09-19T08:32:06.083" v="894" actId="1076"/>
        <pc:sldMkLst>
          <pc:docMk/>
          <pc:sldMk cId="0" sldId="260"/>
        </pc:sldMkLst>
        <pc:spChg chg="del">
          <ac:chgData name="Akshaya Manda" userId="6e70a13e16668b47" providerId="LiveId" clId="{9C1D8274-AA5E-41AC-8D31-73258DADA03A}" dt="2025-09-19T06:52:49.453" v="514" actId="478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Akshaya Manda" userId="6e70a13e16668b47" providerId="LiveId" clId="{9C1D8274-AA5E-41AC-8D31-73258DADA03A}" dt="2025-09-19T08:14:56.686" v="761" actId="478"/>
          <ac:spMkLst>
            <pc:docMk/>
            <pc:sldMk cId="0" sldId="260"/>
            <ac:spMk id="114" creationId="{00000000-0000-0000-0000-000000000000}"/>
          </ac:spMkLst>
        </pc:spChg>
        <pc:picChg chg="add del mod modCrop">
          <ac:chgData name="Akshaya Manda" userId="6e70a13e16668b47" providerId="LiveId" clId="{9C1D8274-AA5E-41AC-8D31-73258DADA03A}" dt="2025-09-19T08:15:45.360" v="771" actId="478"/>
          <ac:picMkLst>
            <pc:docMk/>
            <pc:sldMk cId="0" sldId="260"/>
            <ac:picMk id="2" creationId="{0244D1BA-7480-BCC8-5712-6DEC70CD51DB}"/>
          </ac:picMkLst>
        </pc:picChg>
        <pc:picChg chg="add del mod">
          <ac:chgData name="Akshaya Manda" userId="6e70a13e16668b47" providerId="LiveId" clId="{9C1D8274-AA5E-41AC-8D31-73258DADA03A}" dt="2025-09-19T06:58:26.377" v="516" actId="478"/>
          <ac:picMkLst>
            <pc:docMk/>
            <pc:sldMk cId="0" sldId="260"/>
            <ac:picMk id="3" creationId="{20CE5128-6C85-5968-FD27-D6B91BE2121D}"/>
          </ac:picMkLst>
        </pc:picChg>
        <pc:picChg chg="add del mod modCrop">
          <ac:chgData name="Akshaya Manda" userId="6e70a13e16668b47" providerId="LiveId" clId="{9C1D8274-AA5E-41AC-8D31-73258DADA03A}" dt="2025-09-19T08:15:44.279" v="770" actId="478"/>
          <ac:picMkLst>
            <pc:docMk/>
            <pc:sldMk cId="0" sldId="260"/>
            <ac:picMk id="3" creationId="{DF927D42-F478-CD25-247B-F08B2D304FD4}"/>
          </ac:picMkLst>
        </pc:picChg>
        <pc:picChg chg="add mod modCrop">
          <ac:chgData name="Akshaya Manda" userId="6e70a13e16668b47" providerId="LiveId" clId="{9C1D8274-AA5E-41AC-8D31-73258DADA03A}" dt="2025-09-19T08:22:41.202" v="855" actId="1076"/>
          <ac:picMkLst>
            <pc:docMk/>
            <pc:sldMk cId="0" sldId="260"/>
            <ac:picMk id="5" creationId="{29CA9CC4-2149-3BAF-4D66-D5B4F9E41DE3}"/>
          </ac:picMkLst>
        </pc:picChg>
        <pc:picChg chg="add del mod">
          <ac:chgData name="Akshaya Manda" userId="6e70a13e16668b47" providerId="LiveId" clId="{9C1D8274-AA5E-41AC-8D31-73258DADA03A}" dt="2025-09-19T06:58:35.310" v="518" actId="478"/>
          <ac:picMkLst>
            <pc:docMk/>
            <pc:sldMk cId="0" sldId="260"/>
            <ac:picMk id="5" creationId="{A8DB9FA2-ABAD-1786-7275-42C00ACC61F0}"/>
          </ac:picMkLst>
        </pc:picChg>
        <pc:picChg chg="add mod">
          <ac:chgData name="Akshaya Manda" userId="6e70a13e16668b47" providerId="LiveId" clId="{9C1D8274-AA5E-41AC-8D31-73258DADA03A}" dt="2025-09-19T08:32:06.083" v="894" actId="1076"/>
          <ac:picMkLst>
            <pc:docMk/>
            <pc:sldMk cId="0" sldId="260"/>
            <ac:picMk id="7" creationId="{1B7F2487-9576-52A9-0D4D-51B84341B84E}"/>
          </ac:picMkLst>
        </pc:picChg>
      </pc:sldChg>
      <pc:sldChg chg="addSp modSp mod modNotes">
        <pc:chgData name="Akshaya Manda" userId="6e70a13e16668b47" providerId="LiveId" clId="{9C1D8274-AA5E-41AC-8D31-73258DADA03A}" dt="2025-09-19T06:39:49.428" v="489" actId="1076"/>
        <pc:sldMkLst>
          <pc:docMk/>
          <pc:sldMk cId="0" sldId="261"/>
        </pc:sldMkLst>
        <pc:picChg chg="add mod">
          <ac:chgData name="Akshaya Manda" userId="6e70a13e16668b47" providerId="LiveId" clId="{9C1D8274-AA5E-41AC-8D31-73258DADA03A}" dt="2025-09-19T06:39:49.428" v="489" actId="1076"/>
          <ac:picMkLst>
            <pc:docMk/>
            <pc:sldMk cId="0" sldId="261"/>
            <ac:picMk id="3" creationId="{D2638AE6-5A32-F2B5-577F-7E8454897E74}"/>
          </ac:picMkLst>
        </pc:picChg>
      </pc:sldChg>
      <pc:sldChg chg="addSp delSp modSp mod">
        <pc:chgData name="Akshaya Manda" userId="6e70a13e16668b47" providerId="LiveId" clId="{9C1D8274-AA5E-41AC-8D31-73258DADA03A}" dt="2025-09-19T08:24:46.475" v="892" actId="1076"/>
        <pc:sldMkLst>
          <pc:docMk/>
          <pc:sldMk cId="0" sldId="262"/>
        </pc:sldMkLst>
        <pc:spChg chg="add del mod">
          <ac:chgData name="Akshaya Manda" userId="6e70a13e16668b47" providerId="LiveId" clId="{9C1D8274-AA5E-41AC-8D31-73258DADA03A}" dt="2025-09-19T07:58:29.745" v="536" actId="478"/>
          <ac:spMkLst>
            <pc:docMk/>
            <pc:sldMk cId="0" sldId="262"/>
            <ac:spMk id="3" creationId="{8B3A5C1D-14BD-E3E2-6B75-A3DD51097AD6}"/>
          </ac:spMkLst>
        </pc:spChg>
        <pc:spChg chg="add mod">
          <ac:chgData name="Akshaya Manda" userId="6e70a13e16668b47" providerId="LiveId" clId="{9C1D8274-AA5E-41AC-8D31-73258DADA03A}" dt="2025-09-19T08:19:20.914" v="836" actId="20577"/>
          <ac:spMkLst>
            <pc:docMk/>
            <pc:sldMk cId="0" sldId="262"/>
            <ac:spMk id="13" creationId="{6A7A371C-BCDA-D406-3A6A-D7FF87E070DA}"/>
          </ac:spMkLst>
        </pc:spChg>
        <pc:spChg chg="add mod">
          <ac:chgData name="Akshaya Manda" userId="6e70a13e16668b47" providerId="LiveId" clId="{9C1D8274-AA5E-41AC-8D31-73258DADA03A}" dt="2025-09-19T08:24:46.475" v="892" actId="1076"/>
          <ac:spMkLst>
            <pc:docMk/>
            <pc:sldMk cId="0" sldId="262"/>
            <ac:spMk id="14" creationId="{F956CEBD-779F-0044-4AD1-6C087BD86FFE}"/>
          </ac:spMkLst>
        </pc:spChg>
        <pc:picChg chg="add del mod">
          <ac:chgData name="Akshaya Manda" userId="6e70a13e16668b47" providerId="LiveId" clId="{9C1D8274-AA5E-41AC-8D31-73258DADA03A}" dt="2025-09-19T08:12:17.910" v="735" actId="478"/>
          <ac:picMkLst>
            <pc:docMk/>
            <pc:sldMk cId="0" sldId="262"/>
            <ac:picMk id="5" creationId="{B931B210-6F4A-7B48-B1EB-BA2779E01DAE}"/>
          </ac:picMkLst>
        </pc:picChg>
        <pc:picChg chg="add del mod">
          <ac:chgData name="Akshaya Manda" userId="6e70a13e16668b47" providerId="LiveId" clId="{9C1D8274-AA5E-41AC-8D31-73258DADA03A}" dt="2025-09-19T08:12:17.910" v="735" actId="478"/>
          <ac:picMkLst>
            <pc:docMk/>
            <pc:sldMk cId="0" sldId="262"/>
            <ac:picMk id="7" creationId="{D08F3CD1-78D9-2BCA-E372-D2C9F6AC9486}"/>
          </ac:picMkLst>
        </pc:picChg>
        <pc:picChg chg="add mod modCrop">
          <ac:chgData name="Akshaya Manda" userId="6e70a13e16668b47" providerId="LiveId" clId="{9C1D8274-AA5E-41AC-8D31-73258DADA03A}" dt="2025-09-19T08:19:40.653" v="837" actId="1076"/>
          <ac:picMkLst>
            <pc:docMk/>
            <pc:sldMk cId="0" sldId="262"/>
            <ac:picMk id="9" creationId="{74CCAABE-1513-4D99-4E6C-2F15EFED6F89}"/>
          </ac:picMkLst>
        </pc:picChg>
        <pc:picChg chg="add mod modCrop">
          <ac:chgData name="Akshaya Manda" userId="6e70a13e16668b47" providerId="LiveId" clId="{9C1D8274-AA5E-41AC-8D31-73258DADA03A}" dt="2025-09-19T08:19:42.336" v="838" actId="1076"/>
          <ac:picMkLst>
            <pc:docMk/>
            <pc:sldMk cId="0" sldId="262"/>
            <ac:picMk id="11" creationId="{55585CDA-6B4E-71D3-B4E6-3FEA627215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134538" cy="478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300770" y="2114429"/>
            <a:ext cx="73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Crafters</a:t>
            </a:r>
            <a:endParaRPr sz="1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002350" y="2741696"/>
            <a:ext cx="73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Manda Akshaya (2420030438) </a:t>
            </a:r>
            <a:endParaRPr sz="1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51214" y="1274150"/>
            <a:ext cx="453058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IN" sz="1600" dirty="0">
                <a:latin typeface="IBM Plex Sans" panose="020B0503050203000203" pitchFamily="34" charset="0"/>
              </a:rPr>
              <a:t>CFO Helper - Bringing Clarity to Complexity </a:t>
            </a:r>
            <a:endParaRPr sz="1600" b="0" i="0" u="none" strike="noStrike" cap="none" dirty="0">
              <a:solidFill>
                <a:schemeClr val="dk1"/>
              </a:solidFill>
              <a:latin typeface="IBM Plex Sans" panose="020B0503050203000203" pitchFamily="34" charset="0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872420" y="3307140"/>
            <a:ext cx="6204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600"/>
            </a:pPr>
            <a:r>
              <a:rPr lang="en-IN" sz="1600" dirty="0">
                <a:latin typeface="IBM Plex Sans" panose="020B0503050203000203" pitchFamily="34" charset="0"/>
              </a:rPr>
              <a:t>KL University, </a:t>
            </a:r>
            <a:r>
              <a:rPr lang="en-IN" sz="1600" dirty="0" err="1">
                <a:latin typeface="IBM Plex Sans" panose="020B0503050203000203" pitchFamily="34" charset="0"/>
              </a:rPr>
              <a:t>Bachupally</a:t>
            </a:r>
            <a:r>
              <a:rPr lang="en-IN" sz="1600" dirty="0">
                <a:latin typeface="IBM Plex Sans" panose="020B0503050203000203" pitchFamily="34" charset="0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IBM Plex Sans" panose="020B0503050203000203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2B45B-FA92-D2D4-9DAC-C5E58537291E}"/>
              </a:ext>
            </a:extLst>
          </p:cNvPr>
          <p:cNvSpPr txBox="1"/>
          <p:nvPr/>
        </p:nvSpPr>
        <p:spPr>
          <a:xfrm>
            <a:off x="2574000" y="4128611"/>
            <a:ext cx="449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BM Plex Sans" panose="020B0503050203000203" pitchFamily="34" charset="0"/>
              </a:rPr>
              <a:t>2420030438@klh.edu.in</a:t>
            </a:r>
            <a:endParaRPr lang="en-IN" sz="1600" dirty="0"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816" y="1056185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5F899E-6246-FCCB-269C-03355CA0B16F}"/>
              </a:ext>
            </a:extLst>
          </p:cNvPr>
          <p:cNvSpPr txBox="1"/>
          <p:nvPr/>
        </p:nvSpPr>
        <p:spPr>
          <a:xfrm>
            <a:off x="517053" y="1239587"/>
            <a:ext cx="431514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Problem:</a:t>
            </a:r>
          </a:p>
          <a:p>
            <a:pPr>
              <a:buNone/>
            </a:pPr>
            <a:r>
              <a:rPr lang="en-US" dirty="0"/>
              <a:t> People struggle with forecasting: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I survive 6 months if I hire more?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if I raise prices 10%?</a:t>
            </a:r>
          </a:p>
          <a:p>
            <a:pPr algn="just"/>
            <a:r>
              <a:rPr lang="en-US" dirty="0"/>
              <a:t>Managing finances is a major challenge for startups, student events, and small businesses. Traditional tools like Excel are either too basic or too complex, and they fail to answer “what-if” financial scenarios.</a:t>
            </a:r>
          </a:p>
          <a:p>
            <a:endParaRPr lang="en-US" sz="1800" dirty="0"/>
          </a:p>
          <a:p>
            <a:pPr>
              <a:buNone/>
            </a:pPr>
            <a:r>
              <a:rPr lang="en-US" sz="1600" b="1" dirty="0"/>
              <a:t>Solution: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dirty="0"/>
              <a:t>CFO Helper Agent: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Interactive sliders (hiring, spending, pricing).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Instant financial impact shown in charts.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Shareable mini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Flex-price: pay per simulation/report.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Pathway: live financial data.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73D38-3AA0-0729-6EBA-7506CD69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5" y="1285760"/>
            <a:ext cx="3539265" cy="3539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D30C9-5EC9-8E01-7ED5-CCAC054E62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457"/>
          <a:stretch>
            <a:fillRect/>
          </a:stretch>
        </p:blipFill>
        <p:spPr>
          <a:xfrm>
            <a:off x="712569" y="1476714"/>
            <a:ext cx="7800852" cy="3346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3A30D-B3D5-B9CB-3D51-43E077EB4C18}"/>
              </a:ext>
            </a:extLst>
          </p:cNvPr>
          <p:cNvSpPr txBox="1"/>
          <p:nvPr/>
        </p:nvSpPr>
        <p:spPr>
          <a:xfrm>
            <a:off x="708560" y="1404080"/>
            <a:ext cx="40567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/>
              <a:t>Frontend</a:t>
            </a:r>
            <a:r>
              <a:rPr lang="en-IN" dirty="0"/>
              <a:t>: We built the user interface using React and Tailwind CSS for a fast, responsive, and clean design. We used Recharts to generate the clear, dynamic charts.</a:t>
            </a:r>
          </a:p>
          <a:p>
            <a:pPr algn="just"/>
            <a:endParaRPr lang="en-IN" dirty="0"/>
          </a:p>
          <a:p>
            <a:pPr algn="just"/>
            <a:r>
              <a:rPr lang="en-IN" sz="1600" b="1" dirty="0"/>
              <a:t>Backend</a:t>
            </a:r>
            <a:r>
              <a:rPr lang="en-IN" dirty="0"/>
              <a:t>: The logic that handles all the calculations is powered by a mock API built with either </a:t>
            </a:r>
            <a:r>
              <a:rPr lang="en-IN" dirty="0" err="1"/>
              <a:t>FastAPI</a:t>
            </a:r>
            <a:r>
              <a:rPr lang="en-IN" dirty="0"/>
              <a:t> (Python) or Node.js.</a:t>
            </a:r>
          </a:p>
          <a:p>
            <a:pPr algn="just"/>
            <a:endParaRPr lang="en-IN" dirty="0"/>
          </a:p>
          <a:p>
            <a:pPr algn="just"/>
            <a:r>
              <a:rPr lang="en-IN" sz="1600" b="1" dirty="0"/>
              <a:t>Data &amp; Integrations</a:t>
            </a:r>
            <a:r>
              <a:rPr lang="en-IN" dirty="0"/>
              <a:t>: The backend interacts with our mock CSV files which act as our database. It also handles the connection to the Pathway Integration (for data updates), a PDF Generator (for reports), and the </a:t>
            </a:r>
            <a:r>
              <a:rPr lang="en-IN" dirty="0" err="1"/>
              <a:t>Flexprice</a:t>
            </a:r>
            <a:r>
              <a:rPr lang="en-IN" dirty="0"/>
              <a:t> Billing system (to track usage).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C330-3A73-54B0-A8A2-B8BC9C4A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15" y="1404080"/>
            <a:ext cx="3642419" cy="341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7F2487-9576-52A9-0D4D-51B84341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71" y="1464851"/>
            <a:ext cx="3755319" cy="3153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A9CC4-2149-3BAF-4D66-D5B4F9E41D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667" r="16116"/>
          <a:stretch>
            <a:fillRect/>
          </a:stretch>
        </p:blipFill>
        <p:spPr>
          <a:xfrm>
            <a:off x="692258" y="1662831"/>
            <a:ext cx="3652863" cy="2797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38AE6-5A32-F2B5-577F-7E845489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08" y="985062"/>
            <a:ext cx="7058584" cy="3757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CAABE-1513-4D99-4E6C-2F15EFED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87" y="2224736"/>
            <a:ext cx="2644319" cy="264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85CDA-6B4E-71D3-B4E6-3FEA62721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514" y="2224734"/>
            <a:ext cx="2644320" cy="264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7A371C-BCDA-D406-3A6A-D7FF87E070DA}"/>
              </a:ext>
            </a:extLst>
          </p:cNvPr>
          <p:cNvSpPr txBox="1"/>
          <p:nvPr/>
        </p:nvSpPr>
        <p:spPr>
          <a:xfrm>
            <a:off x="1392699" y="920454"/>
            <a:ext cx="68505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CFO Helper transforms complex financial “what-if” questions into clear, actionable insights. By combining </a:t>
            </a:r>
            <a:r>
              <a:rPr lang="en-US" b="1" dirty="0"/>
              <a:t>Pathway</a:t>
            </a:r>
            <a:r>
              <a:rPr lang="en-US" dirty="0"/>
              <a:t> for live data and </a:t>
            </a:r>
            <a:r>
              <a:rPr lang="en-US" b="1" dirty="0" err="1"/>
              <a:t>Flexprice</a:t>
            </a:r>
            <a:r>
              <a:rPr lang="en-US" dirty="0"/>
              <a:t> for usage-based billing, it delivers accurate forecasts, easy-to-share reports, and fair pricing.</a:t>
            </a:r>
            <a:br>
              <a:rPr lang="en-US" dirty="0"/>
            </a:br>
            <a:r>
              <a:rPr lang="en-US" dirty="0"/>
              <a:t>It is a practical, scalable, and user-friendly </a:t>
            </a:r>
            <a:r>
              <a:rPr lang="en-US" b="1" dirty="0"/>
              <a:t>finance co-pilot</a:t>
            </a:r>
            <a:r>
              <a:rPr lang="en-US" dirty="0"/>
              <a:t> for startups, student events, and small businesses.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56CEBD-779F-0044-4AD1-6C087BD86FFE}"/>
              </a:ext>
            </a:extLst>
          </p:cNvPr>
          <p:cNvSpPr/>
          <p:nvPr/>
        </p:nvSpPr>
        <p:spPr>
          <a:xfrm>
            <a:off x="3834407" y="2906496"/>
            <a:ext cx="1475186" cy="11695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Using CFO Helper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353</Words>
  <Application>Microsoft Office PowerPoint</Application>
  <PresentationFormat>On-screen Show 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Calibri</vt:lpstr>
      <vt:lpstr>Arial</vt:lpstr>
      <vt:lpstr>IBM Plex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Akshaya Manda</cp:lastModifiedBy>
  <cp:revision>1</cp:revision>
  <dcterms:modified xsi:type="dcterms:W3CDTF">2025-09-19T08:56:47Z</dcterms:modified>
</cp:coreProperties>
</file>