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B85B-B648-4DC1-8FFD-DB98281077E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F24C-31FC-409F-BF9C-B7135670447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206" y="2601118"/>
            <a:ext cx="9144000" cy="3744195"/>
          </a:xfrm>
        </p:spPr>
        <p:txBody>
          <a:bodyPr/>
          <a:lstStyle/>
          <a:p>
            <a:r>
              <a:rPr lang="en-US" b="1" dirty="0"/>
              <a:t>RECTANGULAR MICROSTRIP PATCH ANTENNA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4" y="512687"/>
            <a:ext cx="3676650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06" y="241917"/>
            <a:ext cx="1682868" cy="1755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33870" y="3116062"/>
            <a:ext cx="4543147" cy="159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Submitted By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     MADHUSRI J    927621BEC109   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007006" y="2866032"/>
            <a:ext cx="7004481" cy="2075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                            </a:t>
            </a:r>
            <a:endParaRPr lang="en-IN" b="1" kern="100" dirty="0"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                        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GUIDED BY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                      </a:t>
            </a:r>
            <a:endParaRPr lang="en-IN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           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Dr C NANDAGOPAL., ME.,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Ph.D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.,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663" y="488921"/>
            <a:ext cx="2001951" cy="120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is to design and analysis the new electromagnetic band gap of microstrip antenna operating at 5.2GHz frequency for wireless communication.</a:t>
            </a:r>
            <a:endParaRPr lang="en-US" dirty="0"/>
          </a:p>
          <a:p>
            <a:r>
              <a:rPr lang="en-US" dirty="0"/>
              <a:t>To enhance the rectangular microstrip patch antenna gain, and bandwidth.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                                      ANTENNA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Antennas are key components of any wireless system 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antenna is a metallic structure that captures and transmits radio electromagnetic waves.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Antennas play an important role in the operation of all radio equipment.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wireless local area network, mobile telephone and satellite communication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90" y="365125"/>
            <a:ext cx="1055481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                           SOFTWARE USED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 HFSS.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HFSS - High Frequency Structure Simulator.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HFSS is the one of the several commercial tools used for antenna design, transmission lines and packaging</a:t>
            </a:r>
            <a:r>
              <a:rPr lang="en-US" dirty="0"/>
              <a:t>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3600" b="1" dirty="0"/>
              <a:t>DESIGN PROCEDURE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substrate to assign material.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dimension, design the required shape of the antenna.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boundaries and excitations.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setup.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sz="3600" b="1" dirty="0"/>
              <a:t>RETURN LOSS </a:t>
            </a:r>
            <a:endParaRPr lang="en-IN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32" y="1435008"/>
            <a:ext cx="6880194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                VOLTAGE STANDING WAVE RATIO</a:t>
            </a:r>
            <a:endParaRPr lang="en-IN" sz="36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5" y="2162969"/>
            <a:ext cx="8007658" cy="3676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\Desktop\bigstock-Paper-Ribbon-With-Text-Thank-Y-319970668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93581" y="1253331"/>
            <a:ext cx="7609839" cy="43484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Presentation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Latha</vt:lpstr>
      <vt:lpstr>Microsoft YaHei</vt:lpstr>
      <vt:lpstr>Arial Unicode MS</vt:lpstr>
      <vt:lpstr>Calibri Light</vt:lpstr>
      <vt:lpstr>Office Theme</vt:lpstr>
      <vt:lpstr>PowerPoint 演示文稿</vt:lpstr>
      <vt:lpstr>                       OBJECTIVES</vt:lpstr>
      <vt:lpstr>                                      ANTENNA</vt:lpstr>
      <vt:lpstr>                           SOFTWARE USED </vt:lpstr>
      <vt:lpstr>                    DESIGN PROCEDURE</vt:lpstr>
      <vt:lpstr>                         RETURN LOSS </vt:lpstr>
      <vt:lpstr>                VOLTAGE STANDING WAVE RATIO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 SP</dc:creator>
  <cp:lastModifiedBy>Hari Prakash</cp:lastModifiedBy>
  <cp:revision>7</cp:revision>
  <dcterms:created xsi:type="dcterms:W3CDTF">2023-03-07T02:37:00Z</dcterms:created>
  <dcterms:modified xsi:type="dcterms:W3CDTF">2024-04-03T14:56:02Z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292E0EAB713C4091970776EA954CD979_13</vt:lpwstr>
  </property>
  <property fmtid="{D5CDD505-2E9C-101B-9397-08002B2CF9AE}" pid="3" name="KSOProductBuildVer">
    <vt:lpwstr>1033-12.2.0.13489</vt:lpwstr>
  </property>
</Properties>
</file>