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F1CFC-E9BF-40BC-2C30-85556EB32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CB3E9-587B-6EBF-3D37-DE95056F8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A209A-E0B1-68AA-8409-699CD441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F09-A82C-914B-9ED1-3DF124A8753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0C8F-A910-602D-7B6E-05596DBC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96B95-FEE4-7161-151F-74D6D0EC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3A1-110A-A04E-ADBA-2EA93DAA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3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498D-155A-3B72-AD15-3BB904EF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645AE-1D40-CD9A-912E-F6B47CB4A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BF38-EFAC-3059-707C-1F122C66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F09-A82C-914B-9ED1-3DF124A8753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9C919-2453-A522-2AE3-B1E7FF0C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D652-395E-9514-779D-06D0E3F5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3A1-110A-A04E-ADBA-2EA93DAA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244AB-03E4-FFD3-981A-855C5B6B6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75ACB-6B99-C43F-5543-079D39542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77F7-AC9B-3AFA-F7F3-C231BBBE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F09-A82C-914B-9ED1-3DF124A8753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1106B-B11A-FE02-DC99-9F82198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1A58E-DEE1-0B48-69F7-A118D4FE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3A1-110A-A04E-ADBA-2EA93DAA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3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FD53-958B-0C12-63ED-F9C1FEBC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85F1-BD0D-3E03-3CCF-00C5D291D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180AC-38AE-82A4-9C37-2B8FE9E3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F09-A82C-914B-9ED1-3DF124A8753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A5FE-DE03-533C-F56D-154053FF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63C8B-9F42-700C-7BFA-DCE70EB4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3A1-110A-A04E-ADBA-2EA93DAA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B124B-FD2E-0259-8BB6-44BFFCFC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E6629-25D0-F5BD-6868-0E8F69D99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ED90E-A5D1-2392-DAC4-83DC5E7B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F09-A82C-914B-9ED1-3DF124A8753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F4F9-99EB-06FA-7ED0-D7D5B99E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98EF1-1183-3BFE-32B7-9052006D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3A1-110A-A04E-ADBA-2EA93DAA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9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EE80-C1D6-E7D5-127C-99A4432A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AB64-320F-6AB6-BACC-3A34185A1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07EAE-B59A-2FAA-362F-58F66D2EE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FF577-5CD7-01E3-4B1D-0799EDEF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F09-A82C-914B-9ED1-3DF124A8753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2A385-DB94-9F10-1764-53AFE0E1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D20CE-7444-79B6-F824-8A68D8D3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3A1-110A-A04E-ADBA-2EA93DAA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7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DE4F-9386-08E4-0634-433A0E1E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6D143-D709-8D60-2C4E-C8277AA1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61DEB-6423-8A41-925A-A63090CD1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B273F-8EFE-41FD-2409-BBBE97E85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E62F3-0DAE-3B0F-B758-BBC05CCAC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4DB9E-816D-4332-554A-119971B8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F09-A82C-914B-9ED1-3DF124A8753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E153A-0CA8-4413-03FC-6A1822AA9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15366-03DF-DA4D-888C-6A2243B9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3A1-110A-A04E-ADBA-2EA93DAA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36C4-7609-51FC-2A50-8394A8D0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BA77D-2D34-10DE-30E1-3DB1FC7B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F09-A82C-914B-9ED1-3DF124A8753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72F55-7E7C-D8D6-19FE-F29B3EB1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E5507-5D57-5D2B-6387-1916F837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3A1-110A-A04E-ADBA-2EA93DAA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66777-DAD7-0A3D-50EF-8D9F0414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F09-A82C-914B-9ED1-3DF124A8753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EBEF2-826D-5D75-7BF6-C9076D36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0FAC8-8404-1F57-7CC2-05C7DCC6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3A1-110A-A04E-ADBA-2EA93DAA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E952-517F-C59F-56C2-8841AD0FE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6F4B-4EA8-A1ED-29DE-C11E5986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09145-0AD9-3139-B7B6-2D16E134A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249E-F35A-2C3F-224A-203C0A6D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F09-A82C-914B-9ED1-3DF124A8753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C3638-3FC3-5167-B954-0800148A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EA1FD-2DA4-1590-E259-2E973C21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3A1-110A-A04E-ADBA-2EA93DAA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0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94B1-F1D2-E31D-9005-89FD49E5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E7116-9A3E-9549-A293-40BBC0536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1F16A-4CDC-4CE0-4337-E50A7024C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79EDC-ADC5-0B21-0CFC-18B6984B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3F09-A82C-914B-9ED1-3DF124A8753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632AB-F6D4-F57A-1511-10B6115C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36B7A-54A4-301E-ACD1-75FB5B4E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EC3A1-110A-A04E-ADBA-2EA93DAA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8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C0B7C-8B99-8F97-09B6-4352DDBC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BE37F-7A7A-88B6-4DA4-08310D889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B9B77-1527-1DC6-DC31-BD991F6F6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23F09-A82C-914B-9ED1-3DF124A8753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A6487-5632-54FF-52CB-F40135958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11643-5335-0287-DFD8-A5B9DC869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BEC3A1-110A-A04E-ADBA-2EA93DAA6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3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B208F1-83AE-9FC3-F7AF-1A9E6751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4631E-3631-8DE2-CE01-655ACBA2EF3A}"/>
              </a:ext>
            </a:extLst>
          </p:cNvPr>
          <p:cNvSpPr txBox="1"/>
          <p:nvPr/>
        </p:nvSpPr>
        <p:spPr>
          <a:xfrm>
            <a:off x="2283013" y="245507"/>
            <a:ext cx="7625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7200" b="1" i="1" dirty="0">
                <a:solidFill>
                  <a:schemeClr val="bg1"/>
                </a:solidFill>
                <a:latin typeface="Algerian" pitchFamily="82" charset="0"/>
              </a:rPr>
              <a:t>SafeTravels  -</a:t>
            </a:r>
            <a:endParaRPr lang="en-US" sz="7200" b="1" i="1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168B6-094D-5A4C-A5AE-988241DD7255}"/>
              </a:ext>
            </a:extLst>
          </p:cNvPr>
          <p:cNvSpPr txBox="1"/>
          <p:nvPr/>
        </p:nvSpPr>
        <p:spPr>
          <a:xfrm>
            <a:off x="2283014" y="1569363"/>
            <a:ext cx="7625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i="1" dirty="0">
                <a:solidFill>
                  <a:schemeClr val="bg1"/>
                </a:solidFill>
                <a:latin typeface="Amasis MT Pro Black" panose="02040504050005020304" pitchFamily="18" charset="0"/>
              </a:rPr>
              <a:t>Online Bus Booking System </a:t>
            </a:r>
            <a:endParaRPr lang="en-US" sz="4400" b="1" i="1" dirty="0">
              <a:solidFill>
                <a:schemeClr val="bg1"/>
              </a:solidFill>
              <a:latin typeface="Amasis MT Pro Black" panose="020405040500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77924-AEBB-9D7F-D871-0B1A5C12828C}"/>
              </a:ext>
            </a:extLst>
          </p:cNvPr>
          <p:cNvSpPr txBox="1"/>
          <p:nvPr/>
        </p:nvSpPr>
        <p:spPr>
          <a:xfrm>
            <a:off x="6538260" y="2706291"/>
            <a:ext cx="54146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4400" b="1" i="1" dirty="0">
              <a:solidFill>
                <a:schemeClr val="bg1"/>
              </a:solidFill>
              <a:latin typeface="Amasis MT Pro Black" panose="020405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EEFE7-DFFF-5662-DE1D-68725CCFB6CA}"/>
              </a:ext>
            </a:extLst>
          </p:cNvPr>
          <p:cNvSpPr txBox="1"/>
          <p:nvPr/>
        </p:nvSpPr>
        <p:spPr>
          <a:xfrm>
            <a:off x="6538260" y="4736187"/>
            <a:ext cx="5414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b="1" i="1">
                <a:solidFill>
                  <a:schemeClr val="bg1"/>
                </a:solidFill>
                <a:latin typeface="Amasis MT Pro Black" panose="02040504050005020304" pitchFamily="18" charset="0"/>
              </a:rPr>
              <a:t>Presented by:-</a:t>
            </a:r>
          </a:p>
          <a:p>
            <a:pPr algn="l"/>
            <a:r>
              <a:rPr lang="en-IN" sz="3600" b="1" i="1">
                <a:solidFill>
                  <a:schemeClr val="bg1"/>
                </a:solidFill>
                <a:latin typeface="Amasis MT Pro Black" panose="02040504050005020304" pitchFamily="18" charset="0"/>
              </a:rPr>
              <a:t>SYED MADIHA BANU</a:t>
            </a:r>
          </a:p>
          <a:p>
            <a:pPr algn="l"/>
            <a:endParaRPr lang="en-US" sz="3600" b="1" i="1" dirty="0">
              <a:solidFill>
                <a:schemeClr val="bg1"/>
              </a:solidFill>
              <a:latin typeface="Amasis MT Pro Black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5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D28D52-D023-589A-323E-CF497E0BB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EB45AC-8C81-EA22-779D-47E1B87B7F2C}"/>
              </a:ext>
            </a:extLst>
          </p:cNvPr>
          <p:cNvSpPr txBox="1"/>
          <p:nvPr/>
        </p:nvSpPr>
        <p:spPr>
          <a:xfrm>
            <a:off x="4049058" y="413153"/>
            <a:ext cx="6723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i="1" dirty="0">
                <a:solidFill>
                  <a:schemeClr val="bg1"/>
                </a:solidFill>
              </a:rPr>
              <a:t>INTRODUCTION </a:t>
            </a:r>
            <a:endParaRPr lang="en-US" sz="4400" i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A5260-34D2-8B95-AABB-65FCA904C7AB}"/>
              </a:ext>
            </a:extLst>
          </p:cNvPr>
          <p:cNvSpPr txBox="1"/>
          <p:nvPr/>
        </p:nvSpPr>
        <p:spPr>
          <a:xfrm>
            <a:off x="6239435" y="1843950"/>
            <a:ext cx="5791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b="1" i="1" dirty="0">
                <a:solidFill>
                  <a:schemeClr val="bg1"/>
                </a:solidFill>
              </a:rPr>
              <a:t>Safe Travels is a web-based bus ticket booking platform.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000" b="1" i="1" dirty="0">
                <a:solidFill>
                  <a:schemeClr val="bg1"/>
                </a:solidFill>
              </a:rPr>
              <a:t>
It allows users to:-
Book bus tickets online
View available buses with details
Select seats interactively
Make payments securely
It provides a real-time and user-friendly booking experience.</a:t>
            </a:r>
            <a:endParaRPr lang="en-US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09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E29CDF-B910-C063-204B-DE232BC9F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3543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75ED40-E55A-B8BF-309B-093E15A19CCA}"/>
              </a:ext>
            </a:extLst>
          </p:cNvPr>
          <p:cNvSpPr txBox="1"/>
          <p:nvPr/>
        </p:nvSpPr>
        <p:spPr>
          <a:xfrm>
            <a:off x="962212" y="392922"/>
            <a:ext cx="44823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i="1" dirty="0">
                <a:solidFill>
                  <a:schemeClr val="bg1"/>
                </a:solidFill>
              </a:rPr>
              <a:t>⚙️ Working of the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6758F-6207-D89F-43D8-7C5E5065BFDE}"/>
              </a:ext>
            </a:extLst>
          </p:cNvPr>
          <p:cNvSpPr txBox="1"/>
          <p:nvPr/>
        </p:nvSpPr>
        <p:spPr>
          <a:xfrm>
            <a:off x="6406776" y="297298"/>
            <a:ext cx="57852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i="1" dirty="0">
                <a:solidFill>
                  <a:schemeClr val="bg1"/>
                </a:solidFill>
              </a:rPr>
              <a:t>Step 1: User opens the homepage and sees a moving bus animation.</a:t>
            </a:r>
          </a:p>
          <a:p>
            <a:pPr algn="l"/>
            <a:r>
              <a:rPr lang="en-IN" sz="2000" b="1" i="1" dirty="0">
                <a:solidFill>
                  <a:schemeClr val="bg1"/>
                </a:solidFill>
              </a:rPr>
              <a:t>
Step 2: Clicks “Book a Seat” to enter details (Name, From, To, Mobile, Date).</a:t>
            </a:r>
          </a:p>
          <a:p>
            <a:pPr algn="l"/>
            <a:r>
              <a:rPr lang="en-IN" sz="2000" b="1" i="1" dirty="0">
                <a:solidFill>
                  <a:schemeClr val="bg1"/>
                </a:solidFill>
              </a:rPr>
              <a:t>
Step 3: System displays available buses with operator, type, time, price, and image.</a:t>
            </a:r>
          </a:p>
          <a:p>
            <a:pPr algn="l"/>
            <a:r>
              <a:rPr lang="en-IN" sz="2000" b="1" i="1" dirty="0">
                <a:solidFill>
                  <a:schemeClr val="bg1"/>
                </a:solidFill>
              </a:rPr>
              <a:t>
Step 4: User selects a bus → Seat layout appears.
Step 5: User selects a seat and clicks “Proceed to Payment.”</a:t>
            </a:r>
          </a:p>
          <a:p>
            <a:pPr algn="l"/>
            <a:r>
              <a:rPr lang="en-IN" sz="2000" b="1" i="1" dirty="0">
                <a:solidFill>
                  <a:schemeClr val="bg1"/>
                </a:solidFill>
              </a:rPr>
              <a:t>
Step 6: User selects payment method (PhonePe, Paytm, Gpay).</a:t>
            </a:r>
          </a:p>
          <a:p>
            <a:pPr algn="l"/>
            <a:r>
              <a:rPr lang="en-IN" sz="2000" b="1" i="1" dirty="0">
                <a:solidFill>
                  <a:schemeClr val="bg1"/>
                </a:solidFill>
              </a:rPr>
              <a:t>
Step 7: Confirmation screen shows ticket details.</a:t>
            </a:r>
            <a:endParaRPr lang="en-US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5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ACB75C-1D78-3EA6-9D34-49971460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43412-938B-376F-9DA2-371C1AC63EED}"/>
              </a:ext>
            </a:extLst>
          </p:cNvPr>
          <p:cNvSpPr txBox="1"/>
          <p:nvPr/>
        </p:nvSpPr>
        <p:spPr>
          <a:xfrm flipH="1">
            <a:off x="0" y="323372"/>
            <a:ext cx="72434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i="1" dirty="0">
                <a:solidFill>
                  <a:schemeClr val="bg1"/>
                </a:solidFill>
              </a:rPr>
              <a:t>🎯Uses of the Website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2D4AC7-9D62-D287-74E9-F2227BF2CAB9}"/>
              </a:ext>
            </a:extLst>
          </p:cNvPr>
          <p:cNvSpPr txBox="1"/>
          <p:nvPr/>
        </p:nvSpPr>
        <p:spPr>
          <a:xfrm>
            <a:off x="6514351" y="802370"/>
            <a:ext cx="54863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1" dirty="0">
                <a:solidFill>
                  <a:schemeClr val="bg1"/>
                </a:solidFill>
              </a:rPr>
              <a:t>Helps users book bus tickets easily without standing in queues.
Works as a real-time travel planner.
Users can compare bus types and prices.
Saves time by allowing seat selection in advance.
Supports digital payments for a cashless experience.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9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AD1505-966A-4EBC-62B1-3310095A0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2C3D9A-819B-22AE-0DAD-68EA7F90CFB5}"/>
              </a:ext>
            </a:extLst>
          </p:cNvPr>
          <p:cNvSpPr txBox="1"/>
          <p:nvPr/>
        </p:nvSpPr>
        <p:spPr>
          <a:xfrm>
            <a:off x="3463364" y="440902"/>
            <a:ext cx="52652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i="1" dirty="0">
                <a:solidFill>
                  <a:schemeClr val="bg1"/>
                </a:solidFill>
              </a:rPr>
              <a:t>✅  Advantages:</a:t>
            </a:r>
            <a:endParaRPr lang="en-US" sz="4400" b="1" i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5C926-6935-6A87-7349-DB5DC1C123D0}"/>
              </a:ext>
            </a:extLst>
          </p:cNvPr>
          <p:cNvSpPr txBox="1"/>
          <p:nvPr/>
        </p:nvSpPr>
        <p:spPr>
          <a:xfrm>
            <a:off x="6370918" y="1531469"/>
            <a:ext cx="5585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1" dirty="0">
                <a:solidFill>
                  <a:schemeClr val="bg1"/>
                </a:solidFill>
              </a:rPr>
              <a:t>🚌 User-Friendly Interface
📱 Mobile Responsive Design
🎥 Realistic UI with animations and seat layout
🔒 Secure Payment Simulation
⚡ Quick Booking Flow
💰 Transparent Pricing Display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82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C64509-9F6E-78C5-0C16-14A702FD9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5103FF-2150-F5C5-9E18-9D3710457528}"/>
              </a:ext>
            </a:extLst>
          </p:cNvPr>
          <p:cNvSpPr txBox="1"/>
          <p:nvPr/>
        </p:nvSpPr>
        <p:spPr>
          <a:xfrm>
            <a:off x="2826869" y="364564"/>
            <a:ext cx="7141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400" b="1" i="1" dirty="0">
                <a:solidFill>
                  <a:schemeClr val="bg1"/>
                </a:solidFill>
              </a:rPr>
              <a:t>⚠️ Disadvantages: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6E077-B43F-93C2-48ED-A27A5CC351F7}"/>
              </a:ext>
            </a:extLst>
          </p:cNvPr>
          <p:cNvSpPr txBox="1"/>
          <p:nvPr/>
        </p:nvSpPr>
        <p:spPr>
          <a:xfrm>
            <a:off x="6397810" y="1498569"/>
            <a:ext cx="554018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i="1" dirty="0">
                <a:solidFill>
                  <a:schemeClr val="bg1"/>
                </a:solidFill>
              </a:rPr>
              <a:t>Currently limited to predefined routes
No real payment gateway (simulation only)
Static data; not connected to a real-time database</a:t>
            </a:r>
            <a:endParaRPr lang="en-US" sz="3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52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DC9804-D45C-B7F7-98B9-1A7798D43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5AFFCD-6914-459E-3FBD-5F420B93A851}"/>
              </a:ext>
            </a:extLst>
          </p:cNvPr>
          <p:cNvSpPr txBox="1"/>
          <p:nvPr/>
        </p:nvSpPr>
        <p:spPr>
          <a:xfrm>
            <a:off x="2928471" y="576461"/>
            <a:ext cx="7763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800" b="1" i="1" dirty="0">
                <a:solidFill>
                  <a:schemeClr val="bg1"/>
                </a:solidFill>
              </a:rPr>
              <a:t>🔭 Future Scope: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6A9E3-AE51-7F71-D342-B00AFD3FCB3D}"/>
              </a:ext>
            </a:extLst>
          </p:cNvPr>
          <p:cNvSpPr txBox="1"/>
          <p:nvPr/>
        </p:nvSpPr>
        <p:spPr>
          <a:xfrm>
            <a:off x="6096000" y="2262600"/>
            <a:ext cx="60302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i="1" dirty="0">
                <a:solidFill>
                  <a:schemeClr val="bg1"/>
                </a:solidFill>
              </a:rPr>
              <a:t>✅ Connect to live bus APIs for real-time availability and bookings.
✅ Enable real payment gateway integration (Razorpay, Paytm, etc.).
✅ Convert to a full-stack application using Node.js, MongoDB, etc.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50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A66569-7854-0354-2F1E-39390767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1B7C1-6FD9-5CA4-CA96-2BCBEC9CAD01}"/>
              </a:ext>
            </a:extLst>
          </p:cNvPr>
          <p:cNvSpPr txBox="1"/>
          <p:nvPr/>
        </p:nvSpPr>
        <p:spPr>
          <a:xfrm>
            <a:off x="2862729" y="210801"/>
            <a:ext cx="5372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800" b="1" i="1" dirty="0">
                <a:solidFill>
                  <a:schemeClr val="bg1"/>
                </a:solidFill>
              </a:rPr>
              <a:t>🎉  Conclusion: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2B6C1-B7C5-F26D-5EF2-FD6F31806189}"/>
              </a:ext>
            </a:extLst>
          </p:cNvPr>
          <p:cNvSpPr txBox="1"/>
          <p:nvPr/>
        </p:nvSpPr>
        <p:spPr>
          <a:xfrm>
            <a:off x="6448611" y="1764686"/>
            <a:ext cx="53728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1" dirty="0">
                <a:solidFill>
                  <a:schemeClr val="bg1"/>
                </a:solidFill>
              </a:rPr>
              <a:t>SafeTravels is a complete frontend project that gives a realistic experience of bus booking.
With a simple design and useful features, it’s a good base for future development.</a:t>
            </a:r>
            <a:endParaRPr lang="en-US" sz="2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32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67397D-F392-90EF-B6D4-D66754C46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E423B6-B482-D913-0670-A8955D5BEA75}"/>
              </a:ext>
            </a:extLst>
          </p:cNvPr>
          <p:cNvSpPr txBox="1"/>
          <p:nvPr/>
        </p:nvSpPr>
        <p:spPr>
          <a:xfrm>
            <a:off x="1267011" y="1905506"/>
            <a:ext cx="101480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9600" b="1" i="1" dirty="0">
                <a:solidFill>
                  <a:schemeClr val="bg1"/>
                </a:solidFill>
                <a:latin typeface="Algerian" pitchFamily="82" charset="0"/>
              </a:rPr>
              <a:t>Thank you  for watching 👀...</a:t>
            </a:r>
            <a:endParaRPr lang="en-US" sz="9600" b="1" i="1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smdsajid024@gmail.com</dc:creator>
  <cp:lastModifiedBy>smdsajid024@gmail.com</cp:lastModifiedBy>
  <cp:revision>10</cp:revision>
  <dcterms:created xsi:type="dcterms:W3CDTF">2025-06-29T11:59:27Z</dcterms:created>
  <dcterms:modified xsi:type="dcterms:W3CDTF">2025-06-29T13:53:17Z</dcterms:modified>
</cp:coreProperties>
</file>