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06A2-A039-9007-6422-486189CF5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E081-15D9-DC9B-48CB-C218F715D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1397-FB54-C8EE-10D3-F2744AA1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6FF36-9EB4-F584-A12C-FFBF1812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0DD0-E866-16D5-FA8C-4B82D717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C995-6DB4-826E-1B2A-1515903D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7534D-648F-AFEB-DB18-1E98A2EF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D4BD-248F-F2AC-1C93-D6D2100F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3FD64-59F1-1846-B544-0425B4B6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7220-74CF-BB8B-0066-34E3429F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20838-E85C-5F8D-112C-0BAA8827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696D0-6537-CA20-8AE8-CB735FCA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473B-AC87-4090-9982-333107F3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C469-1B6E-D348-0213-30639AE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7B4B-BDF8-2E36-A8E3-3E0C59D3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3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46B1-49D7-AADD-442F-475BC6A2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3649-BFFF-A873-8B19-1C78C043B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9082-DD53-1AAF-105B-F5C60F22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0B16-253A-4C37-5026-0CDBC494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D5B6-2602-8734-0376-579A3A8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3D78-F78A-42A3-1CDF-74616B17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50941-45BC-F701-A8CF-A4E56F83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5CCB-9A4A-1111-12BB-6618AD92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743A-E42C-2A3B-83AE-8421CEC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2E2C-6876-0FFD-7227-C5BFC826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71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D7D9-88FE-7ECA-5682-2AAD1A3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B2B-7509-9F6F-3FAF-4B19ED4AA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B6EC-A692-B7CA-4FA7-C795AAEC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DD572-E609-5055-0F4C-AF2D991D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DDD21-49DF-3965-F313-37F63817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F798D-02E8-56B5-167C-AB06CB2B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F440-6FAF-0052-D8D0-F98DE6F0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03BF-F2D4-BFC7-FE84-82BE58FAF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5FD3-5940-A5D0-1601-D81F98D9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8B032-91BD-5696-9F68-66D389898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7553E-8C53-44E7-EFBB-B71DCCFD9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4D231-E2F9-2506-7762-D5EAEEB4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4C9D-3953-B299-E141-1CA2971A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28BF6-2885-BC6F-4E97-02FF443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492B-9644-131C-E38E-E9610183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55339-15F2-2F87-0C95-0AF92A5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B446-9EF4-A48A-AC0A-B417A640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F003-EFCD-4395-C0AE-4976EF57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9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B19EF-EC63-768B-0BAF-C00EFEF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D4CFB-8AEB-41C5-B1B2-140123B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B0B6-4ECE-AAC0-C781-F0F94829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0152-B759-E041-E4C6-BC1A9D0D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2D1E-FD53-6FE6-1BE7-5E1D5E37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F1579-5633-4ADC-E749-205C4AE6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A7FE7-B588-387F-5E1F-B719BEEC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9A24-8DD7-7396-D280-DF072EFA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28B74-93B3-86E7-E4CC-7067363B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99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0B3B-2485-0DD7-7FC6-000E3813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8CCD9-8432-FD6B-9F11-484EC84A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BA2A2-6B22-D8C4-F379-0663C9BC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4D2D4-9E54-4548-AD75-2DCD666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A4BC8-BB75-3C65-EEC1-560984C5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3403-4FDF-E3A9-BAC5-9F36E974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03E50-1FF9-0B60-79F6-33B49956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DD31-F611-E9F2-8182-5BB6724C3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6573-F02C-F163-FD36-D4175D22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E60A-1FA7-431A-884B-C67967C991E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0697-8283-D599-4BB3-FE81E891A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7454-68D5-A95A-F08E-C5AD674E9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AF6C-6885-4C95-81F8-8AA604054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3F3-C2E0-0213-F326-978DDCEAE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243" y="391887"/>
            <a:ext cx="11544300" cy="138792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Cardiovascular Disease Prediction with Machine Learning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210B5-B5AE-3EB0-319E-E01151F2E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200" y="4474028"/>
            <a:ext cx="6781800" cy="783771"/>
          </a:xfrm>
        </p:spPr>
        <p:txBody>
          <a:bodyPr/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4DT1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60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BE3-4B12-EACB-C25A-F4208660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Results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E9ADE3-A695-2195-2A5A-674000F2B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115760"/>
              </p:ext>
            </p:extLst>
          </p:nvPr>
        </p:nvGraphicFramePr>
        <p:xfrm>
          <a:off x="653143" y="1560061"/>
          <a:ext cx="9882914" cy="4601346"/>
        </p:xfrm>
        <a:graphic>
          <a:graphicData uri="http://schemas.openxmlformats.org/drawingml/2006/table">
            <a:tbl>
              <a:tblPr/>
              <a:tblGrid>
                <a:gridCol w="3869871">
                  <a:extLst>
                    <a:ext uri="{9D8B030D-6E8A-4147-A177-3AD203B41FA5}">
                      <a16:colId xmlns:a16="http://schemas.microsoft.com/office/drawing/2014/main" val="1295906862"/>
                    </a:ext>
                  </a:extLst>
                </a:gridCol>
                <a:gridCol w="2530929">
                  <a:extLst>
                    <a:ext uri="{9D8B030D-6E8A-4147-A177-3AD203B41FA5}">
                      <a16:colId xmlns:a16="http://schemas.microsoft.com/office/drawing/2014/main" val="4288444386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3818675397"/>
                    </a:ext>
                  </a:extLst>
                </a:gridCol>
                <a:gridCol w="1510348">
                  <a:extLst>
                    <a:ext uri="{9D8B030D-6E8A-4147-A177-3AD203B41FA5}">
                      <a16:colId xmlns:a16="http://schemas.microsoft.com/office/drawing/2014/main" val="26479391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2014127"/>
                    </a:ext>
                  </a:extLst>
                </a:gridCol>
              </a:tblGrid>
              <a:tr h="128111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478895"/>
                  </a:ext>
                </a:extLst>
              </a:tr>
              <a:tr h="13800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0.81441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0.9809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6554"/>
                  </a:ext>
                </a:extLst>
              </a:tr>
              <a:tr h="111720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0.01338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0.9996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37706"/>
                  </a:ext>
                </a:extLst>
              </a:tr>
              <a:tr h="529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KNeighborsRegressor</a:t>
                      </a:r>
                    </a:p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0.43174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0.9898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54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4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0502-45D4-EB9E-E769-FA7CC3B6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Visualization of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BFC6D0-D075-89DB-2977-56472FFE7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2362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Plots , Graphs and Metrices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(Mean Squared Error) and r2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importance chart (e.g., 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(Add images from your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cvd.ipynb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outputs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AAA2-017C-C6C4-98EA-1966C1FD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Best Performing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134E5-6FC2-8924-1899-67CCF636D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90688"/>
            <a:ext cx="112775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Random Forest achieved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XX% 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balanced precision/recall.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worked best: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non-linear data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4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293F-9727-C48A-4E31-1804A76C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Future Work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E0FAA-6D25-B006-63D6-93FF87CE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 of deep learning on larger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Integration with real-time wearable device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Cross-validation with different hospitals/regions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Explainable AI (XAI) for better model transparency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51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A16E-E6FF-99FC-2E06-EF5470F5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64CB-49BB-D424-D870-D55D7801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ML can effectively predict CVD using clinical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Early diagnosis can save lives and reduce healthcare burden.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Continuous model refinement and clinical validation is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Collaboration between data scientists and healthcare professionals is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0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C707-2223-C2C3-F42A-C50AD715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6F12-C119-D680-008B-83098CE0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Cardiovascular disease (CVD) is a major global health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Machine learning (ML) offers a data-driven approach to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Goal: Use ML to predict CVD from medical data with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0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D99-2AA1-A7EF-AD43-56BB7C78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What is Cardiovascular Disease?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FF52-27E8-DF18-87D4-E415E9B5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Group of disorders of the heart and blood vessels.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Examples: Heart attack, stroke, hypertension.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Major risk factors: Age, cholesterol, blood pressure, lifestyle.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03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B89-848F-E53A-00B7-E6F4406E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Why Use Machine Learning for CVD Prediction?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01F1-4B6B-8438-2EEF-0154BAA5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methods rely heavily on human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ML enables: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Early and accurate risk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Automated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Personalized treatment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40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AD94-3C02-E997-7A8B-6C29E30A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4E8F-27F0-CB0D-C5ED-720068F0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Dataset Name:</a:t>
            </a:r>
            <a:r>
              <a:rPr lang="en-IN" sz="3200" dirty="0"/>
              <a:t> CVD_cleaned.csv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Features: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Age, Gender, Cholesterol, Blood Pressure, Smoking, Physical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Target Variable: Presence or absence of cardiovascular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Total Samples:</a:t>
            </a:r>
            <a:r>
              <a:rPr lang="en-IN" sz="3200" dirty="0"/>
              <a:t> [Insert number]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Data Source:</a:t>
            </a:r>
            <a:r>
              <a:rPr lang="en-IN" sz="3200" dirty="0"/>
              <a:t> CSV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1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40AE-85E0-1053-1A10-BFE8CABB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052-5542-6741-CD2A-D6E3C932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Checked for missing/null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Encoded categorical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Normalized/standardized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training and test sets (e.g., 80/20)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8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97CF-1D96-8184-B8AF-E9DC69BF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Machine Learning Models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711A70-6ADD-DAA4-267D-DD5B47000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80"/>
            <a:ext cx="1031421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K-Nearest Neighbors (KNN)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Mean Squared Error(</a:t>
            </a:r>
            <a:r>
              <a:rPr lang="en-US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 and r2 Score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82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33FA-F335-A05A-34FC-01CD392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 Importance: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845D6-8865-4959-335F-86FF88200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79"/>
            <a:ext cx="833593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 improved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contributing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Systolic blood pressure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Smoking habit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2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7C2-827F-2752-DE9A-083EC86F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954DA3-4781-74D4-68AD-104E1E95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6943" y="1813499"/>
            <a:ext cx="101890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Correct predictions / Total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&amp; Recall: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Important in imbalanced datasets</a:t>
            </a:r>
          </a:p>
        </p:txBody>
      </p:sp>
    </p:spTree>
    <p:extLst>
      <p:ext uri="{BB962C8B-B14F-4D97-AF65-F5344CB8AC3E}">
        <p14:creationId xmlns:p14="http://schemas.microsoft.com/office/powerpoint/2010/main" val="3188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416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Cardiovascular Disease Prediction with Machine Learning</vt:lpstr>
      <vt:lpstr>Introduction</vt:lpstr>
      <vt:lpstr>What is Cardiovascular Disease?</vt:lpstr>
      <vt:lpstr>Why Use Machine Learning for CVD Prediction?</vt:lpstr>
      <vt:lpstr>Dataset Used</vt:lpstr>
      <vt:lpstr>Data Preprocessing</vt:lpstr>
      <vt:lpstr>Machine Learning Models Used</vt:lpstr>
      <vt:lpstr>Feature Importance:</vt:lpstr>
      <vt:lpstr>Model Evaluation Metrics</vt:lpstr>
      <vt:lpstr>Results Summary</vt:lpstr>
      <vt:lpstr>Visualization of Results</vt:lpstr>
      <vt:lpstr>Best Performing Model</vt:lpstr>
      <vt:lpstr>Future Work &amp;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a20priyanshidubey@hotmail.com</dc:creator>
  <cp:lastModifiedBy>a20priyanshidubey@hotmail.com</cp:lastModifiedBy>
  <cp:revision>2</cp:revision>
  <dcterms:created xsi:type="dcterms:W3CDTF">2025-04-15T05:02:07Z</dcterms:created>
  <dcterms:modified xsi:type="dcterms:W3CDTF">2025-04-26T11:26:25Z</dcterms:modified>
</cp:coreProperties>
</file>