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5" r:id="rId6"/>
    <p:sldId id="260" r:id="rId7"/>
    <p:sldId id="266" r:id="rId8"/>
    <p:sldId id="262" r:id="rId9"/>
    <p:sldId id="267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kokimadono/grade3/experimentB/searchengine/WASEDA-IREVAL20170418/waseda.tsmatrix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waseda.tsmatrix!$E$1</c:f>
              <c:strCache>
                <c:ptCount val="1"/>
                <c:pt idx="0">
                  <c:v>BASELINE-D-J-1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yVal>
            <c:numRef>
              <c:f>waseda.tsmatrix!$E$2:$E$96</c:f>
              <c:numCache>
                <c:formatCode>General</c:formatCode>
                <c:ptCount val="95"/>
                <c:pt idx="0">
                  <c:v>0.6935</c:v>
                </c:pt>
                <c:pt idx="1">
                  <c:v>0.5696</c:v>
                </c:pt>
                <c:pt idx="2">
                  <c:v>0.6455</c:v>
                </c:pt>
                <c:pt idx="3">
                  <c:v>0.8593</c:v>
                </c:pt>
                <c:pt idx="4">
                  <c:v>0.8249</c:v>
                </c:pt>
                <c:pt idx="5">
                  <c:v>0.6159</c:v>
                </c:pt>
                <c:pt idx="6">
                  <c:v>0.7754</c:v>
                </c:pt>
                <c:pt idx="7">
                  <c:v>0.7947</c:v>
                </c:pt>
                <c:pt idx="8">
                  <c:v>0.7239</c:v>
                </c:pt>
                <c:pt idx="9">
                  <c:v>0.832</c:v>
                </c:pt>
                <c:pt idx="10">
                  <c:v>0.499</c:v>
                </c:pt>
                <c:pt idx="11">
                  <c:v>0.7523</c:v>
                </c:pt>
                <c:pt idx="12">
                  <c:v>0.7315</c:v>
                </c:pt>
                <c:pt idx="13">
                  <c:v>0.6949</c:v>
                </c:pt>
                <c:pt idx="14">
                  <c:v>0.7338</c:v>
                </c:pt>
                <c:pt idx="15">
                  <c:v>0.611</c:v>
                </c:pt>
                <c:pt idx="16">
                  <c:v>0.6986</c:v>
                </c:pt>
                <c:pt idx="17">
                  <c:v>0.5466</c:v>
                </c:pt>
                <c:pt idx="18">
                  <c:v>0.5828</c:v>
                </c:pt>
                <c:pt idx="19">
                  <c:v>0.5939</c:v>
                </c:pt>
                <c:pt idx="20">
                  <c:v>0.7255</c:v>
                </c:pt>
                <c:pt idx="21">
                  <c:v>0.5101</c:v>
                </c:pt>
                <c:pt idx="22">
                  <c:v>0.889</c:v>
                </c:pt>
                <c:pt idx="23">
                  <c:v>0.4324</c:v>
                </c:pt>
                <c:pt idx="24">
                  <c:v>0.7416</c:v>
                </c:pt>
                <c:pt idx="25">
                  <c:v>0.7776</c:v>
                </c:pt>
                <c:pt idx="26">
                  <c:v>0.8377</c:v>
                </c:pt>
                <c:pt idx="27">
                  <c:v>0.6105</c:v>
                </c:pt>
                <c:pt idx="28">
                  <c:v>0.7802</c:v>
                </c:pt>
                <c:pt idx="29">
                  <c:v>0.7253</c:v>
                </c:pt>
                <c:pt idx="30">
                  <c:v>0.8461</c:v>
                </c:pt>
                <c:pt idx="31">
                  <c:v>0.7606</c:v>
                </c:pt>
                <c:pt idx="32">
                  <c:v>0.677</c:v>
                </c:pt>
                <c:pt idx="33">
                  <c:v>0.7148</c:v>
                </c:pt>
                <c:pt idx="34">
                  <c:v>0.3797</c:v>
                </c:pt>
                <c:pt idx="35">
                  <c:v>0.8982</c:v>
                </c:pt>
                <c:pt idx="36">
                  <c:v>0.7823</c:v>
                </c:pt>
                <c:pt idx="37">
                  <c:v>0.7061</c:v>
                </c:pt>
                <c:pt idx="38">
                  <c:v>0.7327</c:v>
                </c:pt>
                <c:pt idx="39">
                  <c:v>0.3868</c:v>
                </c:pt>
                <c:pt idx="40">
                  <c:v>0.6378</c:v>
                </c:pt>
                <c:pt idx="41">
                  <c:v>0.847</c:v>
                </c:pt>
                <c:pt idx="42">
                  <c:v>0.5485</c:v>
                </c:pt>
                <c:pt idx="43">
                  <c:v>0.6723</c:v>
                </c:pt>
                <c:pt idx="44">
                  <c:v>0.8796</c:v>
                </c:pt>
                <c:pt idx="45">
                  <c:v>0.739</c:v>
                </c:pt>
                <c:pt idx="46">
                  <c:v>0.7227</c:v>
                </c:pt>
                <c:pt idx="47">
                  <c:v>0.7486</c:v>
                </c:pt>
                <c:pt idx="48">
                  <c:v>0.6107</c:v>
                </c:pt>
                <c:pt idx="49">
                  <c:v>0.9442</c:v>
                </c:pt>
                <c:pt idx="50">
                  <c:v>0.8312</c:v>
                </c:pt>
                <c:pt idx="51">
                  <c:v>0.7297</c:v>
                </c:pt>
                <c:pt idx="52">
                  <c:v>0.8643</c:v>
                </c:pt>
                <c:pt idx="53">
                  <c:v>0.7907</c:v>
                </c:pt>
                <c:pt idx="54">
                  <c:v>0.701</c:v>
                </c:pt>
                <c:pt idx="55">
                  <c:v>0.8239</c:v>
                </c:pt>
                <c:pt idx="56">
                  <c:v>0.7311</c:v>
                </c:pt>
                <c:pt idx="57">
                  <c:v>0.8358</c:v>
                </c:pt>
                <c:pt idx="58">
                  <c:v>0.8153</c:v>
                </c:pt>
                <c:pt idx="59">
                  <c:v>0.8032</c:v>
                </c:pt>
                <c:pt idx="60">
                  <c:v>0.8705</c:v>
                </c:pt>
                <c:pt idx="61">
                  <c:v>0.6842</c:v>
                </c:pt>
                <c:pt idx="62">
                  <c:v>0.6944</c:v>
                </c:pt>
                <c:pt idx="63">
                  <c:v>0.3694</c:v>
                </c:pt>
                <c:pt idx="64">
                  <c:v>0.87</c:v>
                </c:pt>
                <c:pt idx="65">
                  <c:v>0.7461</c:v>
                </c:pt>
                <c:pt idx="66">
                  <c:v>0.5604</c:v>
                </c:pt>
                <c:pt idx="67">
                  <c:v>0.897</c:v>
                </c:pt>
                <c:pt idx="68">
                  <c:v>0.5518</c:v>
                </c:pt>
                <c:pt idx="69">
                  <c:v>0.7345</c:v>
                </c:pt>
                <c:pt idx="70">
                  <c:v>0.8283</c:v>
                </c:pt>
                <c:pt idx="71">
                  <c:v>0.6023</c:v>
                </c:pt>
                <c:pt idx="72">
                  <c:v>0.7311</c:v>
                </c:pt>
                <c:pt idx="73">
                  <c:v>0.9047</c:v>
                </c:pt>
                <c:pt idx="74">
                  <c:v>0.3218</c:v>
                </c:pt>
                <c:pt idx="75">
                  <c:v>0.5705</c:v>
                </c:pt>
                <c:pt idx="76">
                  <c:v>0.7185</c:v>
                </c:pt>
                <c:pt idx="77">
                  <c:v>0.8316</c:v>
                </c:pt>
                <c:pt idx="78">
                  <c:v>0.796</c:v>
                </c:pt>
                <c:pt idx="79">
                  <c:v>0.8578</c:v>
                </c:pt>
                <c:pt idx="80">
                  <c:v>0.4066</c:v>
                </c:pt>
                <c:pt idx="81">
                  <c:v>0.5656</c:v>
                </c:pt>
                <c:pt idx="82">
                  <c:v>0.319</c:v>
                </c:pt>
                <c:pt idx="83">
                  <c:v>0.4981</c:v>
                </c:pt>
                <c:pt idx="84">
                  <c:v>0.2832</c:v>
                </c:pt>
                <c:pt idx="85">
                  <c:v>0.7593</c:v>
                </c:pt>
                <c:pt idx="86">
                  <c:v>0.7973</c:v>
                </c:pt>
                <c:pt idx="87">
                  <c:v>0.8808</c:v>
                </c:pt>
                <c:pt idx="88">
                  <c:v>0.7623</c:v>
                </c:pt>
                <c:pt idx="89">
                  <c:v>0.8252</c:v>
                </c:pt>
                <c:pt idx="90">
                  <c:v>0.7568</c:v>
                </c:pt>
                <c:pt idx="91">
                  <c:v>0.833</c:v>
                </c:pt>
                <c:pt idx="92">
                  <c:v>0.9257</c:v>
                </c:pt>
                <c:pt idx="93">
                  <c:v>0.8992</c:v>
                </c:pt>
                <c:pt idx="94">
                  <c:v>0.875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434672"/>
        <c:axId val="1929917104"/>
      </c:scatterChart>
      <c:valAx>
        <c:axId val="178443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9917104"/>
        <c:crosses val="autoZero"/>
        <c:crossBetween val="midCat"/>
      </c:valAx>
      <c:valAx>
        <c:axId val="19299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4434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waseda.tsmatrix!$E$1</c:f>
              <c:strCache>
                <c:ptCount val="1"/>
                <c:pt idx="0">
                  <c:v>BASELINE-D-J-1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yVal>
            <c:numRef>
              <c:f>waseda.tsmatrix!$E$2:$E$96</c:f>
              <c:numCache>
                <c:formatCode>General</c:formatCode>
                <c:ptCount val="95"/>
                <c:pt idx="0">
                  <c:v>0.6935</c:v>
                </c:pt>
                <c:pt idx="1">
                  <c:v>0.5696</c:v>
                </c:pt>
                <c:pt idx="2">
                  <c:v>0.6455</c:v>
                </c:pt>
                <c:pt idx="3">
                  <c:v>0.8593</c:v>
                </c:pt>
                <c:pt idx="4">
                  <c:v>0.8249</c:v>
                </c:pt>
                <c:pt idx="5">
                  <c:v>0.6159</c:v>
                </c:pt>
                <c:pt idx="6">
                  <c:v>0.7754</c:v>
                </c:pt>
                <c:pt idx="7">
                  <c:v>0.7947</c:v>
                </c:pt>
                <c:pt idx="8">
                  <c:v>0.7239</c:v>
                </c:pt>
                <c:pt idx="9">
                  <c:v>0.832</c:v>
                </c:pt>
                <c:pt idx="10">
                  <c:v>0.499</c:v>
                </c:pt>
                <c:pt idx="11">
                  <c:v>0.7523</c:v>
                </c:pt>
                <c:pt idx="12">
                  <c:v>0.7315</c:v>
                </c:pt>
                <c:pt idx="13">
                  <c:v>0.6949</c:v>
                </c:pt>
                <c:pt idx="14">
                  <c:v>0.7338</c:v>
                </c:pt>
                <c:pt idx="15">
                  <c:v>0.611</c:v>
                </c:pt>
                <c:pt idx="16">
                  <c:v>0.6986</c:v>
                </c:pt>
                <c:pt idx="17">
                  <c:v>0.5466</c:v>
                </c:pt>
                <c:pt idx="18">
                  <c:v>0.5828</c:v>
                </c:pt>
                <c:pt idx="19">
                  <c:v>0.5939</c:v>
                </c:pt>
                <c:pt idx="20">
                  <c:v>0.7255</c:v>
                </c:pt>
                <c:pt idx="21">
                  <c:v>0.5101</c:v>
                </c:pt>
                <c:pt idx="22">
                  <c:v>0.889</c:v>
                </c:pt>
                <c:pt idx="23">
                  <c:v>0.4324</c:v>
                </c:pt>
                <c:pt idx="24">
                  <c:v>0.7416</c:v>
                </c:pt>
                <c:pt idx="25">
                  <c:v>0.7776</c:v>
                </c:pt>
                <c:pt idx="26">
                  <c:v>0.8377</c:v>
                </c:pt>
                <c:pt idx="27">
                  <c:v>0.6105</c:v>
                </c:pt>
                <c:pt idx="28">
                  <c:v>0.7802</c:v>
                </c:pt>
                <c:pt idx="29">
                  <c:v>0.7253</c:v>
                </c:pt>
                <c:pt idx="30">
                  <c:v>0.8461</c:v>
                </c:pt>
                <c:pt idx="31">
                  <c:v>0.7606</c:v>
                </c:pt>
                <c:pt idx="32">
                  <c:v>0.677</c:v>
                </c:pt>
                <c:pt idx="33">
                  <c:v>0.7148</c:v>
                </c:pt>
                <c:pt idx="34">
                  <c:v>0.3797</c:v>
                </c:pt>
                <c:pt idx="35">
                  <c:v>0.8982</c:v>
                </c:pt>
                <c:pt idx="36">
                  <c:v>0.7823</c:v>
                </c:pt>
                <c:pt idx="37">
                  <c:v>0.7061</c:v>
                </c:pt>
                <c:pt idx="38">
                  <c:v>0.7327</c:v>
                </c:pt>
                <c:pt idx="39">
                  <c:v>0.3868</c:v>
                </c:pt>
                <c:pt idx="40">
                  <c:v>0.6378</c:v>
                </c:pt>
                <c:pt idx="41">
                  <c:v>0.847</c:v>
                </c:pt>
                <c:pt idx="42">
                  <c:v>0.5485</c:v>
                </c:pt>
                <c:pt idx="43">
                  <c:v>0.6723</c:v>
                </c:pt>
                <c:pt idx="44">
                  <c:v>0.8796</c:v>
                </c:pt>
                <c:pt idx="45">
                  <c:v>0.739</c:v>
                </c:pt>
                <c:pt idx="46">
                  <c:v>0.7227</c:v>
                </c:pt>
                <c:pt idx="47">
                  <c:v>0.7486</c:v>
                </c:pt>
                <c:pt idx="48">
                  <c:v>0.6107</c:v>
                </c:pt>
                <c:pt idx="49">
                  <c:v>0.9442</c:v>
                </c:pt>
                <c:pt idx="50">
                  <c:v>0.8312</c:v>
                </c:pt>
                <c:pt idx="51">
                  <c:v>0.7297</c:v>
                </c:pt>
                <c:pt idx="52">
                  <c:v>0.8643</c:v>
                </c:pt>
                <c:pt idx="53">
                  <c:v>0.7907</c:v>
                </c:pt>
                <c:pt idx="54">
                  <c:v>0.701</c:v>
                </c:pt>
                <c:pt idx="55">
                  <c:v>0.8239</c:v>
                </c:pt>
                <c:pt idx="56">
                  <c:v>0.7311</c:v>
                </c:pt>
                <c:pt idx="57">
                  <c:v>0.8358</c:v>
                </c:pt>
                <c:pt idx="58">
                  <c:v>0.8153</c:v>
                </c:pt>
                <c:pt idx="59">
                  <c:v>0.8032</c:v>
                </c:pt>
                <c:pt idx="60">
                  <c:v>0.8705</c:v>
                </c:pt>
                <c:pt idx="61">
                  <c:v>0.6842</c:v>
                </c:pt>
                <c:pt idx="62">
                  <c:v>0.6944</c:v>
                </c:pt>
                <c:pt idx="63">
                  <c:v>0.3694</c:v>
                </c:pt>
                <c:pt idx="64">
                  <c:v>0.87</c:v>
                </c:pt>
                <c:pt idx="65">
                  <c:v>0.7461</c:v>
                </c:pt>
                <c:pt idx="66">
                  <c:v>0.5604</c:v>
                </c:pt>
                <c:pt idx="67">
                  <c:v>0.897</c:v>
                </c:pt>
                <c:pt idx="68">
                  <c:v>0.5518</c:v>
                </c:pt>
                <c:pt idx="69">
                  <c:v>0.7345</c:v>
                </c:pt>
                <c:pt idx="70">
                  <c:v>0.8283</c:v>
                </c:pt>
                <c:pt idx="71">
                  <c:v>0.6023</c:v>
                </c:pt>
                <c:pt idx="72">
                  <c:v>0.7311</c:v>
                </c:pt>
                <c:pt idx="73">
                  <c:v>0.9047</c:v>
                </c:pt>
                <c:pt idx="74">
                  <c:v>0.3218</c:v>
                </c:pt>
                <c:pt idx="75">
                  <c:v>0.5705</c:v>
                </c:pt>
                <c:pt idx="76">
                  <c:v>0.7185</c:v>
                </c:pt>
                <c:pt idx="77">
                  <c:v>0.8316</c:v>
                </c:pt>
                <c:pt idx="78">
                  <c:v>0.796</c:v>
                </c:pt>
                <c:pt idx="79">
                  <c:v>0.8578</c:v>
                </c:pt>
                <c:pt idx="80">
                  <c:v>0.4066</c:v>
                </c:pt>
                <c:pt idx="81">
                  <c:v>0.5656</c:v>
                </c:pt>
                <c:pt idx="82">
                  <c:v>0.319</c:v>
                </c:pt>
                <c:pt idx="83">
                  <c:v>0.4981</c:v>
                </c:pt>
                <c:pt idx="84">
                  <c:v>0.2832</c:v>
                </c:pt>
                <c:pt idx="85">
                  <c:v>0.7593</c:v>
                </c:pt>
                <c:pt idx="86">
                  <c:v>0.7973</c:v>
                </c:pt>
                <c:pt idx="87">
                  <c:v>0.8808</c:v>
                </c:pt>
                <c:pt idx="88">
                  <c:v>0.7623</c:v>
                </c:pt>
                <c:pt idx="89">
                  <c:v>0.8252</c:v>
                </c:pt>
                <c:pt idx="90">
                  <c:v>0.7568</c:v>
                </c:pt>
                <c:pt idx="91">
                  <c:v>0.833</c:v>
                </c:pt>
                <c:pt idx="92">
                  <c:v>0.9257</c:v>
                </c:pt>
                <c:pt idx="93">
                  <c:v>0.8992</c:v>
                </c:pt>
                <c:pt idx="94">
                  <c:v>0.875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9761376"/>
        <c:axId val="1849763152"/>
      </c:scatterChart>
      <c:valAx>
        <c:axId val="184976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763152"/>
        <c:crosses val="autoZero"/>
        <c:crossBetween val="midCat"/>
      </c:valAx>
      <c:valAx>
        <c:axId val="184976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76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waseda.tsmatrix!$H$1</c:f>
              <c:strCache>
                <c:ptCount val="1"/>
                <c:pt idx="0">
                  <c:v>MSINT-D-J-R2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yVal>
            <c:numRef>
              <c:f>waseda.tsmatrix!$H$2:$H$96</c:f>
              <c:numCache>
                <c:formatCode>General</c:formatCode>
                <c:ptCount val="95"/>
                <c:pt idx="0">
                  <c:v>0.5251</c:v>
                </c:pt>
                <c:pt idx="1">
                  <c:v>0.421</c:v>
                </c:pt>
                <c:pt idx="2">
                  <c:v>0.4874</c:v>
                </c:pt>
                <c:pt idx="3">
                  <c:v>0.7084</c:v>
                </c:pt>
                <c:pt idx="4">
                  <c:v>0.7131</c:v>
                </c:pt>
                <c:pt idx="5">
                  <c:v>0.5648</c:v>
                </c:pt>
                <c:pt idx="6">
                  <c:v>0.5771</c:v>
                </c:pt>
                <c:pt idx="7">
                  <c:v>0.6601</c:v>
                </c:pt>
                <c:pt idx="8">
                  <c:v>0.4819</c:v>
                </c:pt>
                <c:pt idx="9">
                  <c:v>0.6506</c:v>
                </c:pt>
                <c:pt idx="10">
                  <c:v>0.4036</c:v>
                </c:pt>
                <c:pt idx="11">
                  <c:v>0.5351</c:v>
                </c:pt>
                <c:pt idx="12">
                  <c:v>0.5051</c:v>
                </c:pt>
                <c:pt idx="13">
                  <c:v>0.5959</c:v>
                </c:pt>
                <c:pt idx="14">
                  <c:v>0.5268</c:v>
                </c:pt>
                <c:pt idx="15">
                  <c:v>0.5088</c:v>
                </c:pt>
                <c:pt idx="16">
                  <c:v>0.5691</c:v>
                </c:pt>
                <c:pt idx="17">
                  <c:v>0.3652</c:v>
                </c:pt>
                <c:pt idx="18">
                  <c:v>0.5178</c:v>
                </c:pt>
                <c:pt idx="19">
                  <c:v>0.4911</c:v>
                </c:pt>
                <c:pt idx="20">
                  <c:v>0.5551</c:v>
                </c:pt>
                <c:pt idx="21">
                  <c:v>0.4324</c:v>
                </c:pt>
                <c:pt idx="22">
                  <c:v>0.7603</c:v>
                </c:pt>
                <c:pt idx="23">
                  <c:v>0.3057</c:v>
                </c:pt>
                <c:pt idx="24">
                  <c:v>0.5369</c:v>
                </c:pt>
                <c:pt idx="25">
                  <c:v>0.6319</c:v>
                </c:pt>
                <c:pt idx="26">
                  <c:v>0.6486</c:v>
                </c:pt>
                <c:pt idx="27">
                  <c:v>0.4769</c:v>
                </c:pt>
                <c:pt idx="28">
                  <c:v>0.6722</c:v>
                </c:pt>
                <c:pt idx="29">
                  <c:v>0.5771</c:v>
                </c:pt>
                <c:pt idx="30">
                  <c:v>0.6647</c:v>
                </c:pt>
                <c:pt idx="31">
                  <c:v>0.6251</c:v>
                </c:pt>
                <c:pt idx="32">
                  <c:v>0.524</c:v>
                </c:pt>
                <c:pt idx="33">
                  <c:v>0.495</c:v>
                </c:pt>
                <c:pt idx="34">
                  <c:v>0.2556</c:v>
                </c:pt>
                <c:pt idx="35">
                  <c:v>0.7627</c:v>
                </c:pt>
                <c:pt idx="36">
                  <c:v>0.5536</c:v>
                </c:pt>
                <c:pt idx="37">
                  <c:v>0.5786</c:v>
                </c:pt>
                <c:pt idx="38">
                  <c:v>0.6266</c:v>
                </c:pt>
                <c:pt idx="39">
                  <c:v>0.2322</c:v>
                </c:pt>
                <c:pt idx="40">
                  <c:v>0.4301</c:v>
                </c:pt>
                <c:pt idx="41">
                  <c:v>0.6906</c:v>
                </c:pt>
                <c:pt idx="42">
                  <c:v>0.2537</c:v>
                </c:pt>
                <c:pt idx="43">
                  <c:v>0.5977</c:v>
                </c:pt>
                <c:pt idx="44">
                  <c:v>0.8108</c:v>
                </c:pt>
                <c:pt idx="45">
                  <c:v>0.6712</c:v>
                </c:pt>
                <c:pt idx="46">
                  <c:v>0.7726</c:v>
                </c:pt>
                <c:pt idx="47">
                  <c:v>0.643</c:v>
                </c:pt>
                <c:pt idx="48">
                  <c:v>0.5078</c:v>
                </c:pt>
                <c:pt idx="49">
                  <c:v>0.8135</c:v>
                </c:pt>
                <c:pt idx="50">
                  <c:v>0.7426</c:v>
                </c:pt>
                <c:pt idx="51">
                  <c:v>0.6271</c:v>
                </c:pt>
                <c:pt idx="52">
                  <c:v>0.84</c:v>
                </c:pt>
                <c:pt idx="53">
                  <c:v>0.6474</c:v>
                </c:pt>
                <c:pt idx="54">
                  <c:v>0.6007</c:v>
                </c:pt>
                <c:pt idx="55">
                  <c:v>0.6461</c:v>
                </c:pt>
                <c:pt idx="56">
                  <c:v>0.5954</c:v>
                </c:pt>
                <c:pt idx="57">
                  <c:v>0.6705</c:v>
                </c:pt>
                <c:pt idx="58">
                  <c:v>0.5612</c:v>
                </c:pt>
                <c:pt idx="59">
                  <c:v>0.7806</c:v>
                </c:pt>
                <c:pt idx="60">
                  <c:v>0.687</c:v>
                </c:pt>
                <c:pt idx="61">
                  <c:v>0.4344</c:v>
                </c:pt>
                <c:pt idx="62">
                  <c:v>0.6508</c:v>
                </c:pt>
                <c:pt idx="63">
                  <c:v>0.0</c:v>
                </c:pt>
                <c:pt idx="64">
                  <c:v>0.7874</c:v>
                </c:pt>
                <c:pt idx="65">
                  <c:v>0.5187</c:v>
                </c:pt>
                <c:pt idx="66">
                  <c:v>0.4817</c:v>
                </c:pt>
                <c:pt idx="67">
                  <c:v>0.7951</c:v>
                </c:pt>
                <c:pt idx="68">
                  <c:v>0.3982</c:v>
                </c:pt>
                <c:pt idx="69">
                  <c:v>0.6252</c:v>
                </c:pt>
                <c:pt idx="70">
                  <c:v>0.7092</c:v>
                </c:pt>
                <c:pt idx="71">
                  <c:v>0.5046</c:v>
                </c:pt>
                <c:pt idx="72">
                  <c:v>0.7383</c:v>
                </c:pt>
                <c:pt idx="73">
                  <c:v>0.6333</c:v>
                </c:pt>
                <c:pt idx="74">
                  <c:v>0.3142</c:v>
                </c:pt>
                <c:pt idx="75">
                  <c:v>0.4833</c:v>
                </c:pt>
                <c:pt idx="76">
                  <c:v>0.4906</c:v>
                </c:pt>
                <c:pt idx="77">
                  <c:v>0.7977</c:v>
                </c:pt>
                <c:pt idx="78">
                  <c:v>0.713</c:v>
                </c:pt>
                <c:pt idx="79">
                  <c:v>0.7172</c:v>
                </c:pt>
                <c:pt idx="80">
                  <c:v>0.3871</c:v>
                </c:pt>
                <c:pt idx="81">
                  <c:v>0.3816</c:v>
                </c:pt>
                <c:pt idx="82">
                  <c:v>0.1191</c:v>
                </c:pt>
                <c:pt idx="83">
                  <c:v>0.532</c:v>
                </c:pt>
                <c:pt idx="84">
                  <c:v>0.3128</c:v>
                </c:pt>
                <c:pt idx="85">
                  <c:v>0.7452</c:v>
                </c:pt>
                <c:pt idx="86">
                  <c:v>0.7153</c:v>
                </c:pt>
                <c:pt idx="87">
                  <c:v>0.7584</c:v>
                </c:pt>
                <c:pt idx="88">
                  <c:v>0.7387</c:v>
                </c:pt>
                <c:pt idx="89">
                  <c:v>0.5978</c:v>
                </c:pt>
                <c:pt idx="90">
                  <c:v>0.5381</c:v>
                </c:pt>
                <c:pt idx="91">
                  <c:v>0.6263</c:v>
                </c:pt>
                <c:pt idx="92">
                  <c:v>0.8024</c:v>
                </c:pt>
                <c:pt idx="93">
                  <c:v>0.6895</c:v>
                </c:pt>
                <c:pt idx="94">
                  <c:v>0.6595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0523840"/>
        <c:axId val="1845525584"/>
      </c:scatterChart>
      <c:valAx>
        <c:axId val="1710523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5525584"/>
        <c:crosses val="autoZero"/>
        <c:crossBetween val="midCat"/>
      </c:valAx>
      <c:valAx>
        <c:axId val="184552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10523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waseda.tsmatrix!$H$1</c:f>
              <c:strCache>
                <c:ptCount val="1"/>
                <c:pt idx="0">
                  <c:v>MSINT-D-J-R2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yVal>
            <c:numRef>
              <c:f>waseda.tsmatrix!$H$2:$H$96</c:f>
              <c:numCache>
                <c:formatCode>General</c:formatCode>
                <c:ptCount val="95"/>
                <c:pt idx="0">
                  <c:v>0.5251</c:v>
                </c:pt>
                <c:pt idx="1">
                  <c:v>0.421</c:v>
                </c:pt>
                <c:pt idx="2">
                  <c:v>0.4874</c:v>
                </c:pt>
                <c:pt idx="3">
                  <c:v>0.7084</c:v>
                </c:pt>
                <c:pt idx="4">
                  <c:v>0.7131</c:v>
                </c:pt>
                <c:pt idx="5">
                  <c:v>0.5648</c:v>
                </c:pt>
                <c:pt idx="6">
                  <c:v>0.5771</c:v>
                </c:pt>
                <c:pt idx="7">
                  <c:v>0.6601</c:v>
                </c:pt>
                <c:pt idx="8">
                  <c:v>0.4819</c:v>
                </c:pt>
                <c:pt idx="9">
                  <c:v>0.6506</c:v>
                </c:pt>
                <c:pt idx="10">
                  <c:v>0.4036</c:v>
                </c:pt>
                <c:pt idx="11">
                  <c:v>0.5351</c:v>
                </c:pt>
                <c:pt idx="12">
                  <c:v>0.5051</c:v>
                </c:pt>
                <c:pt idx="13">
                  <c:v>0.5959</c:v>
                </c:pt>
                <c:pt idx="14">
                  <c:v>0.5268</c:v>
                </c:pt>
                <c:pt idx="15">
                  <c:v>0.5088</c:v>
                </c:pt>
                <c:pt idx="16">
                  <c:v>0.5691</c:v>
                </c:pt>
                <c:pt idx="17">
                  <c:v>0.3652</c:v>
                </c:pt>
                <c:pt idx="18">
                  <c:v>0.5178</c:v>
                </c:pt>
                <c:pt idx="19">
                  <c:v>0.4911</c:v>
                </c:pt>
                <c:pt idx="20">
                  <c:v>0.5551</c:v>
                </c:pt>
                <c:pt idx="21">
                  <c:v>0.4324</c:v>
                </c:pt>
                <c:pt idx="22">
                  <c:v>0.7603</c:v>
                </c:pt>
                <c:pt idx="23">
                  <c:v>0.3057</c:v>
                </c:pt>
                <c:pt idx="24">
                  <c:v>0.5369</c:v>
                </c:pt>
                <c:pt idx="25">
                  <c:v>0.6319</c:v>
                </c:pt>
                <c:pt idx="26">
                  <c:v>0.6486</c:v>
                </c:pt>
                <c:pt idx="27">
                  <c:v>0.4769</c:v>
                </c:pt>
                <c:pt idx="28">
                  <c:v>0.6722</c:v>
                </c:pt>
                <c:pt idx="29">
                  <c:v>0.5771</c:v>
                </c:pt>
                <c:pt idx="30">
                  <c:v>0.6647</c:v>
                </c:pt>
                <c:pt idx="31">
                  <c:v>0.6251</c:v>
                </c:pt>
                <c:pt idx="32">
                  <c:v>0.524</c:v>
                </c:pt>
                <c:pt idx="33">
                  <c:v>0.495</c:v>
                </c:pt>
                <c:pt idx="34">
                  <c:v>0.2556</c:v>
                </c:pt>
                <c:pt idx="35">
                  <c:v>0.7627</c:v>
                </c:pt>
                <c:pt idx="36">
                  <c:v>0.5536</c:v>
                </c:pt>
                <c:pt idx="37">
                  <c:v>0.5786</c:v>
                </c:pt>
                <c:pt idx="38">
                  <c:v>0.6266</c:v>
                </c:pt>
                <c:pt idx="39">
                  <c:v>0.2322</c:v>
                </c:pt>
                <c:pt idx="40">
                  <c:v>0.4301</c:v>
                </c:pt>
                <c:pt idx="41">
                  <c:v>0.6906</c:v>
                </c:pt>
                <c:pt idx="42">
                  <c:v>0.2537</c:v>
                </c:pt>
                <c:pt idx="43">
                  <c:v>0.5977</c:v>
                </c:pt>
                <c:pt idx="44">
                  <c:v>0.8108</c:v>
                </c:pt>
                <c:pt idx="45">
                  <c:v>0.6712</c:v>
                </c:pt>
                <c:pt idx="46">
                  <c:v>0.7726</c:v>
                </c:pt>
                <c:pt idx="47">
                  <c:v>0.643</c:v>
                </c:pt>
                <c:pt idx="48">
                  <c:v>0.5078</c:v>
                </c:pt>
                <c:pt idx="49">
                  <c:v>0.8135</c:v>
                </c:pt>
                <c:pt idx="50">
                  <c:v>0.7426</c:v>
                </c:pt>
                <c:pt idx="51">
                  <c:v>0.6271</c:v>
                </c:pt>
                <c:pt idx="52">
                  <c:v>0.84</c:v>
                </c:pt>
                <c:pt idx="53">
                  <c:v>0.6474</c:v>
                </c:pt>
                <c:pt idx="54">
                  <c:v>0.6007</c:v>
                </c:pt>
                <c:pt idx="55">
                  <c:v>0.6461</c:v>
                </c:pt>
                <c:pt idx="56">
                  <c:v>0.5954</c:v>
                </c:pt>
                <c:pt idx="57">
                  <c:v>0.6705</c:v>
                </c:pt>
                <c:pt idx="58">
                  <c:v>0.5612</c:v>
                </c:pt>
                <c:pt idx="59">
                  <c:v>0.7806</c:v>
                </c:pt>
                <c:pt idx="60">
                  <c:v>0.687</c:v>
                </c:pt>
                <c:pt idx="61">
                  <c:v>0.4344</c:v>
                </c:pt>
                <c:pt idx="62">
                  <c:v>0.6508</c:v>
                </c:pt>
                <c:pt idx="63">
                  <c:v>0.0</c:v>
                </c:pt>
                <c:pt idx="64">
                  <c:v>0.7874</c:v>
                </c:pt>
                <c:pt idx="65">
                  <c:v>0.5187</c:v>
                </c:pt>
                <c:pt idx="66">
                  <c:v>0.4817</c:v>
                </c:pt>
                <c:pt idx="67">
                  <c:v>0.7951</c:v>
                </c:pt>
                <c:pt idx="68">
                  <c:v>0.3982</c:v>
                </c:pt>
                <c:pt idx="69">
                  <c:v>0.6252</c:v>
                </c:pt>
                <c:pt idx="70">
                  <c:v>0.7092</c:v>
                </c:pt>
                <c:pt idx="71">
                  <c:v>0.5046</c:v>
                </c:pt>
                <c:pt idx="72">
                  <c:v>0.7383</c:v>
                </c:pt>
                <c:pt idx="73">
                  <c:v>0.6333</c:v>
                </c:pt>
                <c:pt idx="74">
                  <c:v>0.3142</c:v>
                </c:pt>
                <c:pt idx="75">
                  <c:v>0.4833</c:v>
                </c:pt>
                <c:pt idx="76">
                  <c:v>0.4906</c:v>
                </c:pt>
                <c:pt idx="77">
                  <c:v>0.7977</c:v>
                </c:pt>
                <c:pt idx="78">
                  <c:v>0.713</c:v>
                </c:pt>
                <c:pt idx="79">
                  <c:v>0.7172</c:v>
                </c:pt>
                <c:pt idx="80">
                  <c:v>0.3871</c:v>
                </c:pt>
                <c:pt idx="81">
                  <c:v>0.3816</c:v>
                </c:pt>
                <c:pt idx="82">
                  <c:v>0.1191</c:v>
                </c:pt>
                <c:pt idx="83">
                  <c:v>0.532</c:v>
                </c:pt>
                <c:pt idx="84">
                  <c:v>0.3128</c:v>
                </c:pt>
                <c:pt idx="85">
                  <c:v>0.7452</c:v>
                </c:pt>
                <c:pt idx="86">
                  <c:v>0.7153</c:v>
                </c:pt>
                <c:pt idx="87">
                  <c:v>0.7584</c:v>
                </c:pt>
                <c:pt idx="88">
                  <c:v>0.7387</c:v>
                </c:pt>
                <c:pt idx="89">
                  <c:v>0.5978</c:v>
                </c:pt>
                <c:pt idx="90">
                  <c:v>0.5381</c:v>
                </c:pt>
                <c:pt idx="91">
                  <c:v>0.6263</c:v>
                </c:pt>
                <c:pt idx="92">
                  <c:v>0.8024</c:v>
                </c:pt>
                <c:pt idx="93">
                  <c:v>0.6895</c:v>
                </c:pt>
                <c:pt idx="94">
                  <c:v>0.6595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9305216"/>
        <c:axId val="1669244224"/>
      </c:scatterChart>
      <c:valAx>
        <c:axId val="177930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69244224"/>
        <c:crosses val="autoZero"/>
        <c:crossBetween val="midCat"/>
      </c:valAx>
      <c:valAx>
        <c:axId val="16692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9305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waseda.tsmatrix!$F$1</c:f>
              <c:strCache>
                <c:ptCount val="1"/>
                <c:pt idx="0">
                  <c:v>MSINT-D-J-4B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yVal>
            <c:numRef>
              <c:f>waseda.tsmatrix!$F$2:$F$96</c:f>
              <c:numCache>
                <c:formatCode>General</c:formatCode>
                <c:ptCount val="95"/>
                <c:pt idx="0">
                  <c:v>0.5684</c:v>
                </c:pt>
                <c:pt idx="1">
                  <c:v>0.5819</c:v>
                </c:pt>
                <c:pt idx="2">
                  <c:v>0.5741</c:v>
                </c:pt>
                <c:pt idx="3">
                  <c:v>0.762</c:v>
                </c:pt>
                <c:pt idx="4">
                  <c:v>0.676</c:v>
                </c:pt>
                <c:pt idx="5">
                  <c:v>0.4561</c:v>
                </c:pt>
                <c:pt idx="6">
                  <c:v>0.6355</c:v>
                </c:pt>
                <c:pt idx="7">
                  <c:v>0.712</c:v>
                </c:pt>
                <c:pt idx="8">
                  <c:v>0.6098</c:v>
                </c:pt>
                <c:pt idx="9">
                  <c:v>0.7393</c:v>
                </c:pt>
                <c:pt idx="10">
                  <c:v>0.531</c:v>
                </c:pt>
                <c:pt idx="11">
                  <c:v>0.6756</c:v>
                </c:pt>
                <c:pt idx="12">
                  <c:v>0.7063</c:v>
                </c:pt>
                <c:pt idx="13">
                  <c:v>0.6656</c:v>
                </c:pt>
                <c:pt idx="14">
                  <c:v>0.5766</c:v>
                </c:pt>
                <c:pt idx="15">
                  <c:v>0.6933</c:v>
                </c:pt>
                <c:pt idx="16">
                  <c:v>0.7002</c:v>
                </c:pt>
                <c:pt idx="17">
                  <c:v>0.5458</c:v>
                </c:pt>
                <c:pt idx="18">
                  <c:v>0.7322</c:v>
                </c:pt>
                <c:pt idx="19">
                  <c:v>0.492</c:v>
                </c:pt>
                <c:pt idx="20">
                  <c:v>0.7094</c:v>
                </c:pt>
                <c:pt idx="21">
                  <c:v>0.5485</c:v>
                </c:pt>
                <c:pt idx="22">
                  <c:v>0.7469</c:v>
                </c:pt>
                <c:pt idx="23">
                  <c:v>0.51</c:v>
                </c:pt>
                <c:pt idx="24">
                  <c:v>0.745</c:v>
                </c:pt>
                <c:pt idx="25">
                  <c:v>0.7493</c:v>
                </c:pt>
                <c:pt idx="26">
                  <c:v>0.8107</c:v>
                </c:pt>
                <c:pt idx="27">
                  <c:v>0.6388</c:v>
                </c:pt>
                <c:pt idx="28">
                  <c:v>0.7278</c:v>
                </c:pt>
                <c:pt idx="29">
                  <c:v>0.6782</c:v>
                </c:pt>
                <c:pt idx="30">
                  <c:v>0.6955</c:v>
                </c:pt>
                <c:pt idx="31">
                  <c:v>0.5932</c:v>
                </c:pt>
                <c:pt idx="32">
                  <c:v>0.6834</c:v>
                </c:pt>
                <c:pt idx="33">
                  <c:v>0.6016</c:v>
                </c:pt>
                <c:pt idx="34">
                  <c:v>0.333</c:v>
                </c:pt>
                <c:pt idx="35">
                  <c:v>0.8409</c:v>
                </c:pt>
                <c:pt idx="36">
                  <c:v>0.687</c:v>
                </c:pt>
                <c:pt idx="37">
                  <c:v>0.6777</c:v>
                </c:pt>
                <c:pt idx="38">
                  <c:v>0.7104</c:v>
                </c:pt>
                <c:pt idx="39">
                  <c:v>0.5644</c:v>
                </c:pt>
                <c:pt idx="40">
                  <c:v>0.6784</c:v>
                </c:pt>
                <c:pt idx="41">
                  <c:v>0.7376</c:v>
                </c:pt>
                <c:pt idx="42">
                  <c:v>0.5571</c:v>
                </c:pt>
                <c:pt idx="43">
                  <c:v>0.6018</c:v>
                </c:pt>
                <c:pt idx="44">
                  <c:v>0.7938</c:v>
                </c:pt>
                <c:pt idx="45">
                  <c:v>0.5988</c:v>
                </c:pt>
                <c:pt idx="46">
                  <c:v>0.7869</c:v>
                </c:pt>
                <c:pt idx="47">
                  <c:v>0.6544</c:v>
                </c:pt>
                <c:pt idx="48">
                  <c:v>0.6429</c:v>
                </c:pt>
                <c:pt idx="49">
                  <c:v>0.8905</c:v>
                </c:pt>
                <c:pt idx="50">
                  <c:v>0.7777</c:v>
                </c:pt>
                <c:pt idx="51">
                  <c:v>0.6653</c:v>
                </c:pt>
                <c:pt idx="52">
                  <c:v>0.9133</c:v>
                </c:pt>
                <c:pt idx="53">
                  <c:v>0.6237</c:v>
                </c:pt>
                <c:pt idx="54">
                  <c:v>0.6932</c:v>
                </c:pt>
                <c:pt idx="55">
                  <c:v>0.8045</c:v>
                </c:pt>
                <c:pt idx="56">
                  <c:v>0.7621</c:v>
                </c:pt>
                <c:pt idx="57">
                  <c:v>0.7085</c:v>
                </c:pt>
                <c:pt idx="58">
                  <c:v>0.6889</c:v>
                </c:pt>
                <c:pt idx="59">
                  <c:v>0.709</c:v>
                </c:pt>
                <c:pt idx="60">
                  <c:v>0.71</c:v>
                </c:pt>
                <c:pt idx="61">
                  <c:v>0.5604</c:v>
                </c:pt>
                <c:pt idx="62">
                  <c:v>0.5148</c:v>
                </c:pt>
                <c:pt idx="63">
                  <c:v>0.0719</c:v>
                </c:pt>
                <c:pt idx="64">
                  <c:v>0.8243</c:v>
                </c:pt>
                <c:pt idx="65">
                  <c:v>0.6101</c:v>
                </c:pt>
                <c:pt idx="66">
                  <c:v>0.4926</c:v>
                </c:pt>
                <c:pt idx="67">
                  <c:v>0.814</c:v>
                </c:pt>
                <c:pt idx="68">
                  <c:v>0.472</c:v>
                </c:pt>
                <c:pt idx="69">
                  <c:v>0.7124</c:v>
                </c:pt>
                <c:pt idx="70">
                  <c:v>0.7575</c:v>
                </c:pt>
                <c:pt idx="71">
                  <c:v>0.5515</c:v>
                </c:pt>
                <c:pt idx="72">
                  <c:v>0.7216</c:v>
                </c:pt>
                <c:pt idx="73">
                  <c:v>0.829</c:v>
                </c:pt>
                <c:pt idx="74">
                  <c:v>0.2483</c:v>
                </c:pt>
                <c:pt idx="75">
                  <c:v>0.674</c:v>
                </c:pt>
                <c:pt idx="76">
                  <c:v>0.7385</c:v>
                </c:pt>
                <c:pt idx="77">
                  <c:v>1.0</c:v>
                </c:pt>
                <c:pt idx="78">
                  <c:v>0.8228</c:v>
                </c:pt>
                <c:pt idx="79">
                  <c:v>0.7771</c:v>
                </c:pt>
                <c:pt idx="80">
                  <c:v>0.5464</c:v>
                </c:pt>
                <c:pt idx="81">
                  <c:v>0.5747</c:v>
                </c:pt>
                <c:pt idx="82">
                  <c:v>0.355</c:v>
                </c:pt>
                <c:pt idx="83">
                  <c:v>0.6881</c:v>
                </c:pt>
                <c:pt idx="84">
                  <c:v>0.3228</c:v>
                </c:pt>
                <c:pt idx="85">
                  <c:v>0.6439</c:v>
                </c:pt>
                <c:pt idx="86">
                  <c:v>0.6773</c:v>
                </c:pt>
                <c:pt idx="87">
                  <c:v>0.7642</c:v>
                </c:pt>
                <c:pt idx="88">
                  <c:v>0.752</c:v>
                </c:pt>
                <c:pt idx="89">
                  <c:v>0.7438</c:v>
                </c:pt>
                <c:pt idx="90">
                  <c:v>0.6925</c:v>
                </c:pt>
                <c:pt idx="91">
                  <c:v>0.8199</c:v>
                </c:pt>
                <c:pt idx="92">
                  <c:v>0.839</c:v>
                </c:pt>
                <c:pt idx="93">
                  <c:v>0.7904</c:v>
                </c:pt>
                <c:pt idx="94">
                  <c:v>0.7965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8968992"/>
        <c:axId val="1784691872"/>
      </c:scatterChart>
      <c:valAx>
        <c:axId val="1908968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4691872"/>
        <c:crosses val="autoZero"/>
        <c:crossBetween val="midCat"/>
      </c:valAx>
      <c:valAx>
        <c:axId val="17846918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08968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waseda.tsmatrix!$F$1</c:f>
              <c:strCache>
                <c:ptCount val="1"/>
                <c:pt idx="0">
                  <c:v>MSINT-D-J-4B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yVal>
            <c:numRef>
              <c:f>waseda.tsmatrix!$F$2:$F$96</c:f>
              <c:numCache>
                <c:formatCode>General</c:formatCode>
                <c:ptCount val="95"/>
                <c:pt idx="0">
                  <c:v>0.5684</c:v>
                </c:pt>
                <c:pt idx="1">
                  <c:v>0.5819</c:v>
                </c:pt>
                <c:pt idx="2">
                  <c:v>0.5741</c:v>
                </c:pt>
                <c:pt idx="3">
                  <c:v>0.762</c:v>
                </c:pt>
                <c:pt idx="4">
                  <c:v>0.676</c:v>
                </c:pt>
                <c:pt idx="5">
                  <c:v>0.4561</c:v>
                </c:pt>
                <c:pt idx="6">
                  <c:v>0.6355</c:v>
                </c:pt>
                <c:pt idx="7">
                  <c:v>0.712</c:v>
                </c:pt>
                <c:pt idx="8">
                  <c:v>0.6098</c:v>
                </c:pt>
                <c:pt idx="9">
                  <c:v>0.7393</c:v>
                </c:pt>
                <c:pt idx="10">
                  <c:v>0.531</c:v>
                </c:pt>
                <c:pt idx="11">
                  <c:v>0.6756</c:v>
                </c:pt>
                <c:pt idx="12">
                  <c:v>0.7063</c:v>
                </c:pt>
                <c:pt idx="13">
                  <c:v>0.6656</c:v>
                </c:pt>
                <c:pt idx="14">
                  <c:v>0.5766</c:v>
                </c:pt>
                <c:pt idx="15">
                  <c:v>0.6933</c:v>
                </c:pt>
                <c:pt idx="16">
                  <c:v>0.7002</c:v>
                </c:pt>
                <c:pt idx="17">
                  <c:v>0.5458</c:v>
                </c:pt>
                <c:pt idx="18">
                  <c:v>0.7322</c:v>
                </c:pt>
                <c:pt idx="19">
                  <c:v>0.492</c:v>
                </c:pt>
                <c:pt idx="20">
                  <c:v>0.7094</c:v>
                </c:pt>
                <c:pt idx="21">
                  <c:v>0.5485</c:v>
                </c:pt>
                <c:pt idx="22">
                  <c:v>0.7469</c:v>
                </c:pt>
                <c:pt idx="23">
                  <c:v>0.51</c:v>
                </c:pt>
                <c:pt idx="24">
                  <c:v>0.745</c:v>
                </c:pt>
                <c:pt idx="25">
                  <c:v>0.7493</c:v>
                </c:pt>
                <c:pt idx="26">
                  <c:v>0.8107</c:v>
                </c:pt>
                <c:pt idx="27">
                  <c:v>0.6388</c:v>
                </c:pt>
                <c:pt idx="28">
                  <c:v>0.7278</c:v>
                </c:pt>
                <c:pt idx="29">
                  <c:v>0.6782</c:v>
                </c:pt>
                <c:pt idx="30">
                  <c:v>0.6955</c:v>
                </c:pt>
                <c:pt idx="31">
                  <c:v>0.5932</c:v>
                </c:pt>
                <c:pt idx="32">
                  <c:v>0.6834</c:v>
                </c:pt>
                <c:pt idx="33">
                  <c:v>0.6016</c:v>
                </c:pt>
                <c:pt idx="34">
                  <c:v>0.333</c:v>
                </c:pt>
                <c:pt idx="35">
                  <c:v>0.8409</c:v>
                </c:pt>
                <c:pt idx="36">
                  <c:v>0.687</c:v>
                </c:pt>
                <c:pt idx="37">
                  <c:v>0.6777</c:v>
                </c:pt>
                <c:pt idx="38">
                  <c:v>0.7104</c:v>
                </c:pt>
                <c:pt idx="39">
                  <c:v>0.5644</c:v>
                </c:pt>
                <c:pt idx="40">
                  <c:v>0.6784</c:v>
                </c:pt>
                <c:pt idx="41">
                  <c:v>0.7376</c:v>
                </c:pt>
                <c:pt idx="42">
                  <c:v>0.5571</c:v>
                </c:pt>
                <c:pt idx="43">
                  <c:v>0.6018</c:v>
                </c:pt>
                <c:pt idx="44">
                  <c:v>0.7938</c:v>
                </c:pt>
                <c:pt idx="45">
                  <c:v>0.5988</c:v>
                </c:pt>
                <c:pt idx="46">
                  <c:v>0.7869</c:v>
                </c:pt>
                <c:pt idx="47">
                  <c:v>0.6544</c:v>
                </c:pt>
                <c:pt idx="48">
                  <c:v>0.6429</c:v>
                </c:pt>
                <c:pt idx="49">
                  <c:v>0.8905</c:v>
                </c:pt>
                <c:pt idx="50">
                  <c:v>0.7777</c:v>
                </c:pt>
                <c:pt idx="51">
                  <c:v>0.6653</c:v>
                </c:pt>
                <c:pt idx="52">
                  <c:v>0.9133</c:v>
                </c:pt>
                <c:pt idx="53">
                  <c:v>0.6237</c:v>
                </c:pt>
                <c:pt idx="54">
                  <c:v>0.6932</c:v>
                </c:pt>
                <c:pt idx="55">
                  <c:v>0.8045</c:v>
                </c:pt>
                <c:pt idx="56">
                  <c:v>0.7621</c:v>
                </c:pt>
                <c:pt idx="57">
                  <c:v>0.7085</c:v>
                </c:pt>
                <c:pt idx="58">
                  <c:v>0.6889</c:v>
                </c:pt>
                <c:pt idx="59">
                  <c:v>0.709</c:v>
                </c:pt>
                <c:pt idx="60">
                  <c:v>0.71</c:v>
                </c:pt>
                <c:pt idx="61">
                  <c:v>0.5604</c:v>
                </c:pt>
                <c:pt idx="62">
                  <c:v>0.5148</c:v>
                </c:pt>
                <c:pt idx="63">
                  <c:v>0.0719</c:v>
                </c:pt>
                <c:pt idx="64">
                  <c:v>0.8243</c:v>
                </c:pt>
                <c:pt idx="65">
                  <c:v>0.6101</c:v>
                </c:pt>
                <c:pt idx="66">
                  <c:v>0.4926</c:v>
                </c:pt>
                <c:pt idx="67">
                  <c:v>0.814</c:v>
                </c:pt>
                <c:pt idx="68">
                  <c:v>0.472</c:v>
                </c:pt>
                <c:pt idx="69">
                  <c:v>0.7124</c:v>
                </c:pt>
                <c:pt idx="70">
                  <c:v>0.7575</c:v>
                </c:pt>
                <c:pt idx="71">
                  <c:v>0.5515</c:v>
                </c:pt>
                <c:pt idx="72">
                  <c:v>0.7216</c:v>
                </c:pt>
                <c:pt idx="73">
                  <c:v>0.829</c:v>
                </c:pt>
                <c:pt idx="74">
                  <c:v>0.2483</c:v>
                </c:pt>
                <c:pt idx="75">
                  <c:v>0.674</c:v>
                </c:pt>
                <c:pt idx="76">
                  <c:v>0.7385</c:v>
                </c:pt>
                <c:pt idx="77">
                  <c:v>1.0</c:v>
                </c:pt>
                <c:pt idx="78">
                  <c:v>0.8228</c:v>
                </c:pt>
                <c:pt idx="79">
                  <c:v>0.7771</c:v>
                </c:pt>
                <c:pt idx="80">
                  <c:v>0.5464</c:v>
                </c:pt>
                <c:pt idx="81">
                  <c:v>0.5747</c:v>
                </c:pt>
                <c:pt idx="82">
                  <c:v>0.355</c:v>
                </c:pt>
                <c:pt idx="83">
                  <c:v>0.6881</c:v>
                </c:pt>
                <c:pt idx="84">
                  <c:v>0.3228</c:v>
                </c:pt>
                <c:pt idx="85">
                  <c:v>0.6439</c:v>
                </c:pt>
                <c:pt idx="86">
                  <c:v>0.6773</c:v>
                </c:pt>
                <c:pt idx="87">
                  <c:v>0.7642</c:v>
                </c:pt>
                <c:pt idx="88">
                  <c:v>0.752</c:v>
                </c:pt>
                <c:pt idx="89">
                  <c:v>0.7438</c:v>
                </c:pt>
                <c:pt idx="90">
                  <c:v>0.6925</c:v>
                </c:pt>
                <c:pt idx="91">
                  <c:v>0.8199</c:v>
                </c:pt>
                <c:pt idx="92">
                  <c:v>0.839</c:v>
                </c:pt>
                <c:pt idx="93">
                  <c:v>0.7904</c:v>
                </c:pt>
                <c:pt idx="94">
                  <c:v>0.7965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921216"/>
        <c:axId val="1784720560"/>
      </c:scatterChart>
      <c:valAx>
        <c:axId val="190992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4720560"/>
        <c:crosses val="autoZero"/>
        <c:crossBetween val="midCat"/>
      </c:valAx>
      <c:valAx>
        <c:axId val="178472056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09921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waseda.tsmatrix!$G$1</c:f>
              <c:strCache>
                <c:ptCount val="1"/>
                <c:pt idx="0">
                  <c:v>MSINT-D-J-5B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yVal>
            <c:numRef>
              <c:f>waseda.tsmatrix!$G$2:$G$96</c:f>
              <c:numCache>
                <c:formatCode>General</c:formatCode>
                <c:ptCount val="95"/>
                <c:pt idx="0">
                  <c:v>0.5443</c:v>
                </c:pt>
                <c:pt idx="1">
                  <c:v>0.4699</c:v>
                </c:pt>
                <c:pt idx="2">
                  <c:v>0.5211</c:v>
                </c:pt>
                <c:pt idx="3">
                  <c:v>0.77</c:v>
                </c:pt>
                <c:pt idx="4">
                  <c:v>0.6991</c:v>
                </c:pt>
                <c:pt idx="5">
                  <c:v>0.4571</c:v>
                </c:pt>
                <c:pt idx="6">
                  <c:v>0.616</c:v>
                </c:pt>
                <c:pt idx="7">
                  <c:v>0.6887</c:v>
                </c:pt>
                <c:pt idx="8">
                  <c:v>0.5608</c:v>
                </c:pt>
                <c:pt idx="9">
                  <c:v>0.6833</c:v>
                </c:pt>
                <c:pt idx="10">
                  <c:v>0.4539</c:v>
                </c:pt>
                <c:pt idx="11">
                  <c:v>0.5788</c:v>
                </c:pt>
                <c:pt idx="12">
                  <c:v>0.571</c:v>
                </c:pt>
                <c:pt idx="13">
                  <c:v>0.6649</c:v>
                </c:pt>
                <c:pt idx="14">
                  <c:v>0.528</c:v>
                </c:pt>
                <c:pt idx="15">
                  <c:v>0.5112</c:v>
                </c:pt>
                <c:pt idx="16">
                  <c:v>0.6067</c:v>
                </c:pt>
                <c:pt idx="17">
                  <c:v>0.5233</c:v>
                </c:pt>
                <c:pt idx="18">
                  <c:v>0.5526</c:v>
                </c:pt>
                <c:pt idx="19">
                  <c:v>0.4821</c:v>
                </c:pt>
                <c:pt idx="20">
                  <c:v>0.5596</c:v>
                </c:pt>
                <c:pt idx="21">
                  <c:v>0.4466</c:v>
                </c:pt>
                <c:pt idx="22">
                  <c:v>0.7249</c:v>
                </c:pt>
                <c:pt idx="23">
                  <c:v>0.3139</c:v>
                </c:pt>
                <c:pt idx="24">
                  <c:v>0.6852</c:v>
                </c:pt>
                <c:pt idx="25">
                  <c:v>0.685</c:v>
                </c:pt>
                <c:pt idx="26">
                  <c:v>0.7671</c:v>
                </c:pt>
                <c:pt idx="27">
                  <c:v>0.6872</c:v>
                </c:pt>
                <c:pt idx="28">
                  <c:v>0.7087</c:v>
                </c:pt>
                <c:pt idx="29">
                  <c:v>0.6688</c:v>
                </c:pt>
                <c:pt idx="30">
                  <c:v>0.624</c:v>
                </c:pt>
                <c:pt idx="31">
                  <c:v>0.5475</c:v>
                </c:pt>
                <c:pt idx="32">
                  <c:v>0.55</c:v>
                </c:pt>
                <c:pt idx="33">
                  <c:v>0.5189</c:v>
                </c:pt>
                <c:pt idx="34">
                  <c:v>0.3152</c:v>
                </c:pt>
                <c:pt idx="35">
                  <c:v>0.8176</c:v>
                </c:pt>
                <c:pt idx="36">
                  <c:v>0.5873</c:v>
                </c:pt>
                <c:pt idx="37">
                  <c:v>0.6225</c:v>
                </c:pt>
                <c:pt idx="38">
                  <c:v>0.6191</c:v>
                </c:pt>
                <c:pt idx="39">
                  <c:v>0.388</c:v>
                </c:pt>
                <c:pt idx="40">
                  <c:v>0.6308</c:v>
                </c:pt>
                <c:pt idx="41">
                  <c:v>0.7748</c:v>
                </c:pt>
                <c:pt idx="42">
                  <c:v>0.4881</c:v>
                </c:pt>
                <c:pt idx="43">
                  <c:v>0.539</c:v>
                </c:pt>
                <c:pt idx="44">
                  <c:v>0.8028</c:v>
                </c:pt>
                <c:pt idx="45">
                  <c:v>0.568</c:v>
                </c:pt>
                <c:pt idx="46">
                  <c:v>0.7015</c:v>
                </c:pt>
                <c:pt idx="47">
                  <c:v>0.6485</c:v>
                </c:pt>
                <c:pt idx="48">
                  <c:v>0.5852</c:v>
                </c:pt>
                <c:pt idx="49">
                  <c:v>0.8491</c:v>
                </c:pt>
                <c:pt idx="50">
                  <c:v>0.7341</c:v>
                </c:pt>
                <c:pt idx="51">
                  <c:v>0.6782</c:v>
                </c:pt>
                <c:pt idx="52">
                  <c:v>0.8265</c:v>
                </c:pt>
                <c:pt idx="53">
                  <c:v>0.6244</c:v>
                </c:pt>
                <c:pt idx="54">
                  <c:v>0.6751</c:v>
                </c:pt>
                <c:pt idx="55">
                  <c:v>0.7643</c:v>
                </c:pt>
                <c:pt idx="56">
                  <c:v>0.5965</c:v>
                </c:pt>
                <c:pt idx="57">
                  <c:v>0.7027</c:v>
                </c:pt>
                <c:pt idx="58">
                  <c:v>0.7035</c:v>
                </c:pt>
                <c:pt idx="59">
                  <c:v>0.7257</c:v>
                </c:pt>
                <c:pt idx="60">
                  <c:v>0.6724</c:v>
                </c:pt>
                <c:pt idx="61">
                  <c:v>0.448</c:v>
                </c:pt>
                <c:pt idx="62">
                  <c:v>0.6494</c:v>
                </c:pt>
                <c:pt idx="63">
                  <c:v>0.0782</c:v>
                </c:pt>
                <c:pt idx="64">
                  <c:v>0.7649</c:v>
                </c:pt>
                <c:pt idx="65">
                  <c:v>0.5557</c:v>
                </c:pt>
                <c:pt idx="66">
                  <c:v>0.4926</c:v>
                </c:pt>
                <c:pt idx="67">
                  <c:v>0.7752</c:v>
                </c:pt>
                <c:pt idx="68">
                  <c:v>0.4313</c:v>
                </c:pt>
                <c:pt idx="69">
                  <c:v>0.7255</c:v>
                </c:pt>
                <c:pt idx="70">
                  <c:v>0.7458</c:v>
                </c:pt>
                <c:pt idx="71">
                  <c:v>0.4773</c:v>
                </c:pt>
                <c:pt idx="72">
                  <c:v>0.7354</c:v>
                </c:pt>
                <c:pt idx="73">
                  <c:v>0.7738</c:v>
                </c:pt>
                <c:pt idx="74">
                  <c:v>0.2882</c:v>
                </c:pt>
                <c:pt idx="75">
                  <c:v>0.4958</c:v>
                </c:pt>
                <c:pt idx="76">
                  <c:v>0.6352</c:v>
                </c:pt>
                <c:pt idx="77">
                  <c:v>0.8316</c:v>
                </c:pt>
                <c:pt idx="78">
                  <c:v>0.7595</c:v>
                </c:pt>
                <c:pt idx="79">
                  <c:v>0.7656</c:v>
                </c:pt>
                <c:pt idx="80">
                  <c:v>0.2901</c:v>
                </c:pt>
                <c:pt idx="81">
                  <c:v>0.4985</c:v>
                </c:pt>
                <c:pt idx="82">
                  <c:v>0.3175</c:v>
                </c:pt>
                <c:pt idx="83">
                  <c:v>0.3393</c:v>
                </c:pt>
                <c:pt idx="84">
                  <c:v>0.2908</c:v>
                </c:pt>
                <c:pt idx="85">
                  <c:v>0.6499</c:v>
                </c:pt>
                <c:pt idx="86">
                  <c:v>0.7228</c:v>
                </c:pt>
                <c:pt idx="87">
                  <c:v>0.7262</c:v>
                </c:pt>
                <c:pt idx="88">
                  <c:v>0.7346</c:v>
                </c:pt>
                <c:pt idx="89">
                  <c:v>0.6661</c:v>
                </c:pt>
                <c:pt idx="90">
                  <c:v>0.6423</c:v>
                </c:pt>
                <c:pt idx="91">
                  <c:v>0.7733</c:v>
                </c:pt>
                <c:pt idx="92">
                  <c:v>0.8515</c:v>
                </c:pt>
                <c:pt idx="93">
                  <c:v>0.7983</c:v>
                </c:pt>
                <c:pt idx="94">
                  <c:v>0.7345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6173712"/>
        <c:axId val="1759733200"/>
      </c:scatterChart>
      <c:valAx>
        <c:axId val="184617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9733200"/>
        <c:crosses val="autoZero"/>
        <c:crossBetween val="midCat"/>
      </c:valAx>
      <c:valAx>
        <c:axId val="175973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617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waseda.tsmatrix!$G$1</c:f>
              <c:strCache>
                <c:ptCount val="1"/>
                <c:pt idx="0">
                  <c:v>MSINT-D-J-5B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yVal>
            <c:numRef>
              <c:f>waseda.tsmatrix!$G$2:$G$96</c:f>
              <c:numCache>
                <c:formatCode>General</c:formatCode>
                <c:ptCount val="95"/>
                <c:pt idx="0">
                  <c:v>0.5443</c:v>
                </c:pt>
                <c:pt idx="1">
                  <c:v>0.4699</c:v>
                </c:pt>
                <c:pt idx="2">
                  <c:v>0.5211</c:v>
                </c:pt>
                <c:pt idx="3">
                  <c:v>0.77</c:v>
                </c:pt>
                <c:pt idx="4">
                  <c:v>0.6991</c:v>
                </c:pt>
                <c:pt idx="5">
                  <c:v>0.4571</c:v>
                </c:pt>
                <c:pt idx="6">
                  <c:v>0.616</c:v>
                </c:pt>
                <c:pt idx="7">
                  <c:v>0.6887</c:v>
                </c:pt>
                <c:pt idx="8">
                  <c:v>0.5608</c:v>
                </c:pt>
                <c:pt idx="9">
                  <c:v>0.6833</c:v>
                </c:pt>
                <c:pt idx="10">
                  <c:v>0.4539</c:v>
                </c:pt>
                <c:pt idx="11">
                  <c:v>0.5788</c:v>
                </c:pt>
                <c:pt idx="12">
                  <c:v>0.571</c:v>
                </c:pt>
                <c:pt idx="13">
                  <c:v>0.6649</c:v>
                </c:pt>
                <c:pt idx="14">
                  <c:v>0.528</c:v>
                </c:pt>
                <c:pt idx="15">
                  <c:v>0.5112</c:v>
                </c:pt>
                <c:pt idx="16">
                  <c:v>0.6067</c:v>
                </c:pt>
                <c:pt idx="17">
                  <c:v>0.5233</c:v>
                </c:pt>
                <c:pt idx="18">
                  <c:v>0.5526</c:v>
                </c:pt>
                <c:pt idx="19">
                  <c:v>0.4821</c:v>
                </c:pt>
                <c:pt idx="20">
                  <c:v>0.5596</c:v>
                </c:pt>
                <c:pt idx="21">
                  <c:v>0.4466</c:v>
                </c:pt>
                <c:pt idx="22">
                  <c:v>0.7249</c:v>
                </c:pt>
                <c:pt idx="23">
                  <c:v>0.3139</c:v>
                </c:pt>
                <c:pt idx="24">
                  <c:v>0.6852</c:v>
                </c:pt>
                <c:pt idx="25">
                  <c:v>0.685</c:v>
                </c:pt>
                <c:pt idx="26">
                  <c:v>0.7671</c:v>
                </c:pt>
                <c:pt idx="27">
                  <c:v>0.6872</c:v>
                </c:pt>
                <c:pt idx="28">
                  <c:v>0.7087</c:v>
                </c:pt>
                <c:pt idx="29">
                  <c:v>0.6688</c:v>
                </c:pt>
                <c:pt idx="30">
                  <c:v>0.624</c:v>
                </c:pt>
                <c:pt idx="31">
                  <c:v>0.5475</c:v>
                </c:pt>
                <c:pt idx="32">
                  <c:v>0.55</c:v>
                </c:pt>
                <c:pt idx="33">
                  <c:v>0.5189</c:v>
                </c:pt>
                <c:pt idx="34">
                  <c:v>0.3152</c:v>
                </c:pt>
                <c:pt idx="35">
                  <c:v>0.8176</c:v>
                </c:pt>
                <c:pt idx="36">
                  <c:v>0.5873</c:v>
                </c:pt>
                <c:pt idx="37">
                  <c:v>0.6225</c:v>
                </c:pt>
                <c:pt idx="38">
                  <c:v>0.6191</c:v>
                </c:pt>
                <c:pt idx="39">
                  <c:v>0.388</c:v>
                </c:pt>
                <c:pt idx="40">
                  <c:v>0.6308</c:v>
                </c:pt>
                <c:pt idx="41">
                  <c:v>0.7748</c:v>
                </c:pt>
                <c:pt idx="42">
                  <c:v>0.4881</c:v>
                </c:pt>
                <c:pt idx="43">
                  <c:v>0.539</c:v>
                </c:pt>
                <c:pt idx="44">
                  <c:v>0.8028</c:v>
                </c:pt>
                <c:pt idx="45">
                  <c:v>0.568</c:v>
                </c:pt>
                <c:pt idx="46">
                  <c:v>0.7015</c:v>
                </c:pt>
                <c:pt idx="47">
                  <c:v>0.6485</c:v>
                </c:pt>
                <c:pt idx="48">
                  <c:v>0.5852</c:v>
                </c:pt>
                <c:pt idx="49">
                  <c:v>0.8491</c:v>
                </c:pt>
                <c:pt idx="50">
                  <c:v>0.7341</c:v>
                </c:pt>
                <c:pt idx="51">
                  <c:v>0.6782</c:v>
                </c:pt>
                <c:pt idx="52">
                  <c:v>0.8265</c:v>
                </c:pt>
                <c:pt idx="53">
                  <c:v>0.6244</c:v>
                </c:pt>
                <c:pt idx="54">
                  <c:v>0.6751</c:v>
                </c:pt>
                <c:pt idx="55">
                  <c:v>0.7643</c:v>
                </c:pt>
                <c:pt idx="56">
                  <c:v>0.5965</c:v>
                </c:pt>
                <c:pt idx="57">
                  <c:v>0.7027</c:v>
                </c:pt>
                <c:pt idx="58">
                  <c:v>0.7035</c:v>
                </c:pt>
                <c:pt idx="59">
                  <c:v>0.7257</c:v>
                </c:pt>
                <c:pt idx="60">
                  <c:v>0.6724</c:v>
                </c:pt>
                <c:pt idx="61">
                  <c:v>0.448</c:v>
                </c:pt>
                <c:pt idx="62">
                  <c:v>0.6494</c:v>
                </c:pt>
                <c:pt idx="63">
                  <c:v>0.0782</c:v>
                </c:pt>
                <c:pt idx="64">
                  <c:v>0.7649</c:v>
                </c:pt>
                <c:pt idx="65">
                  <c:v>0.5557</c:v>
                </c:pt>
                <c:pt idx="66">
                  <c:v>0.4926</c:v>
                </c:pt>
                <c:pt idx="67">
                  <c:v>0.7752</c:v>
                </c:pt>
                <c:pt idx="68">
                  <c:v>0.4313</c:v>
                </c:pt>
                <c:pt idx="69">
                  <c:v>0.7255</c:v>
                </c:pt>
                <c:pt idx="70">
                  <c:v>0.7458</c:v>
                </c:pt>
                <c:pt idx="71">
                  <c:v>0.4773</c:v>
                </c:pt>
                <c:pt idx="72">
                  <c:v>0.7354</c:v>
                </c:pt>
                <c:pt idx="73">
                  <c:v>0.7738</c:v>
                </c:pt>
                <c:pt idx="74">
                  <c:v>0.2882</c:v>
                </c:pt>
                <c:pt idx="75">
                  <c:v>0.4958</c:v>
                </c:pt>
                <c:pt idx="76">
                  <c:v>0.6352</c:v>
                </c:pt>
                <c:pt idx="77">
                  <c:v>0.8316</c:v>
                </c:pt>
                <c:pt idx="78">
                  <c:v>0.7595</c:v>
                </c:pt>
                <c:pt idx="79">
                  <c:v>0.7656</c:v>
                </c:pt>
                <c:pt idx="80">
                  <c:v>0.2901</c:v>
                </c:pt>
                <c:pt idx="81">
                  <c:v>0.4985</c:v>
                </c:pt>
                <c:pt idx="82">
                  <c:v>0.3175</c:v>
                </c:pt>
                <c:pt idx="83">
                  <c:v>0.3393</c:v>
                </c:pt>
                <c:pt idx="84">
                  <c:v>0.2908</c:v>
                </c:pt>
                <c:pt idx="85">
                  <c:v>0.6499</c:v>
                </c:pt>
                <c:pt idx="86">
                  <c:v>0.7228</c:v>
                </c:pt>
                <c:pt idx="87">
                  <c:v>0.7262</c:v>
                </c:pt>
                <c:pt idx="88">
                  <c:v>0.7346</c:v>
                </c:pt>
                <c:pt idx="89">
                  <c:v>0.6661</c:v>
                </c:pt>
                <c:pt idx="90">
                  <c:v>0.6423</c:v>
                </c:pt>
                <c:pt idx="91">
                  <c:v>0.7733</c:v>
                </c:pt>
                <c:pt idx="92">
                  <c:v>0.8515</c:v>
                </c:pt>
                <c:pt idx="93">
                  <c:v>0.7983</c:v>
                </c:pt>
                <c:pt idx="94">
                  <c:v>0.7345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690192"/>
        <c:axId val="1781754000"/>
      </c:scatterChart>
      <c:valAx>
        <c:axId val="17816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1754000"/>
        <c:crosses val="autoZero"/>
        <c:crossBetween val="midCat"/>
      </c:valAx>
      <c:valAx>
        <c:axId val="178175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1690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9BCE-A44B-9A43-ACF4-2D7F1979C528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E7CC-9286-0C40-87AF-4E91311B9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42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AFCFC4-D980-C445-B575-AF4ADCACDF83}" type="datetimeFigureOut">
              <a:rPr kumimoji="1" lang="ja-JP" altLang="en-US" smtClean="0"/>
              <a:t>2017/5/4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1D27D4-72B2-734F-8029-EBDA929F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553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検索エンジン評価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1w152354-4 </a:t>
            </a:r>
            <a:r>
              <a:rPr kumimoji="1" lang="ja-JP" altLang="en-US" dirty="0" smtClean="0"/>
              <a:t>真殿　航輝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3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421" y="137446"/>
            <a:ext cx="9767358" cy="64280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MSINT-D-J-5B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844246"/>
              </p:ext>
            </p:extLst>
          </p:nvPr>
        </p:nvGraphicFramePr>
        <p:xfrm>
          <a:off x="1337733" y="780253"/>
          <a:ext cx="9742488" cy="579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421" y="137446"/>
            <a:ext cx="9767358" cy="64280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MSINT-D-J-5B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10" name="グラフ 9"/>
          <p:cNvGraphicFramePr>
            <a:graphicFrameLocks/>
          </p:cNvGraphicFramePr>
          <p:nvPr/>
        </p:nvGraphicFramePr>
        <p:xfrm>
          <a:off x="1337733" y="780253"/>
          <a:ext cx="9742488" cy="579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079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①各値の算出結果について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BASELINE-D-J-1</a:t>
            </a:r>
            <a:r>
              <a:rPr lang="ja-JP" altLang="en-US" dirty="0"/>
              <a:t>・</a:t>
            </a:r>
            <a:r>
              <a:rPr lang="en-US" altLang="ja-JP" dirty="0" smtClean="0"/>
              <a:t>MSINT-D-J-R2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MSINT-D-J-4B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MSINT-D-J-5B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&lt;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つの検索エンジン</a:t>
            </a:r>
            <a:r>
              <a:rPr kumimoji="1" lang="en-US" altLang="ja-JP" dirty="0" smtClean="0"/>
              <a:t>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5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各値の算出結果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検索エンジンの評価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考察</a:t>
            </a:r>
            <a:endParaRPr kumimoji="1"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 smtClean="0"/>
              <a:t>結論</a:t>
            </a:r>
            <a:endParaRPr lang="en-US" altLang="ja-JP" dirty="0" smtClean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 smtClean="0"/>
              <a:t>メンバーの役割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49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①各値の算出結果について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BASELINE-D-J-1</a:t>
            </a:r>
            <a:r>
              <a:rPr lang="ja-JP" altLang="en-US" dirty="0"/>
              <a:t>・</a:t>
            </a:r>
            <a:r>
              <a:rPr lang="en-US" altLang="ja-JP" dirty="0" smtClean="0"/>
              <a:t>MSINT-D-J-R2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MSINT-D-J-4B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MSINT-D-J-5B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&lt;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つの検索エンジン</a:t>
            </a:r>
            <a:r>
              <a:rPr kumimoji="1" lang="en-US" altLang="ja-JP" dirty="0" smtClean="0"/>
              <a:t>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10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5997" y="184995"/>
            <a:ext cx="9750426" cy="64280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BASELINE-D-J-1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022881"/>
              </p:ext>
            </p:extLst>
          </p:nvPr>
        </p:nvGraphicFramePr>
        <p:xfrm>
          <a:off x="1066799" y="1068779"/>
          <a:ext cx="9750425" cy="536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75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5997" y="184995"/>
            <a:ext cx="9750426" cy="64280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BASELINE-D-J-1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</p:nvPr>
        </p:nvGraphicFramePr>
        <p:xfrm>
          <a:off x="1066799" y="1068779"/>
          <a:ext cx="9750425" cy="536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7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37446"/>
            <a:ext cx="10131425" cy="64280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/>
              <a:t>MSINT-D-J-R2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158450"/>
              </p:ext>
            </p:extLst>
          </p:nvPr>
        </p:nvGraphicFramePr>
        <p:xfrm>
          <a:off x="1066800" y="931333"/>
          <a:ext cx="9428049" cy="5912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242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37446"/>
            <a:ext cx="10131425" cy="64280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/>
              <a:t>MSINT-D-J-R2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11" name="グラフ 10"/>
          <p:cNvGraphicFramePr>
            <a:graphicFrameLocks/>
          </p:cNvGraphicFramePr>
          <p:nvPr/>
        </p:nvGraphicFramePr>
        <p:xfrm>
          <a:off x="1066800" y="931333"/>
          <a:ext cx="9428049" cy="5912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9399" y="-72254"/>
            <a:ext cx="11240558" cy="98345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MSINT-D-J-4B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833118"/>
              </p:ext>
            </p:extLst>
          </p:nvPr>
        </p:nvGraphicFramePr>
        <p:xfrm>
          <a:off x="982132" y="780253"/>
          <a:ext cx="9835093" cy="59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09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9399" y="-72254"/>
            <a:ext cx="11240558" cy="98345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(1)</a:t>
            </a:r>
            <a:r>
              <a:rPr kumimoji="1" lang="ja-JP" altLang="en-US" dirty="0" smtClean="0"/>
              <a:t>評価指標の計算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MSINT-D-J-4B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/>
        </p:nvGraphicFramePr>
        <p:xfrm>
          <a:off x="982132" y="780253"/>
          <a:ext cx="9835093" cy="59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31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10607</TotalTime>
  <Words>136</Words>
  <Application>Microsoft Macintosh PowerPoint</Application>
  <PresentationFormat>ワイド画面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ＭＳ Ｐゴシック</vt:lpstr>
      <vt:lpstr>Yu Gothic</vt:lpstr>
      <vt:lpstr>Arial</vt:lpstr>
      <vt:lpstr>天空</vt:lpstr>
      <vt:lpstr>検索エンジン評価</vt:lpstr>
      <vt:lpstr>概要</vt:lpstr>
      <vt:lpstr>①各値の算出結果について</vt:lpstr>
      <vt:lpstr>(1)評価指標の計算(BASELINE-D-J-1)</vt:lpstr>
      <vt:lpstr>(1)評価指標の計算(BASELINE-D-J-1)</vt:lpstr>
      <vt:lpstr>(1)評価指標の計算(MSINT-D-J-R2)</vt:lpstr>
      <vt:lpstr>(1)評価指標の計算(MSINT-D-J-R2)</vt:lpstr>
      <vt:lpstr>(1)評価指標の計算(MSINT-D-J-4B)</vt:lpstr>
      <vt:lpstr>(1)評価指標の計算(MSINT-D-J-4B)</vt:lpstr>
      <vt:lpstr>(1)評価指標の計算(MSINT-D-J-5B)</vt:lpstr>
      <vt:lpstr>(1)評価指標の計算(MSINT-D-J-5B)</vt:lpstr>
      <vt:lpstr>①各値の算出結果について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検索エンジン評価</dc:title>
  <dc:creator>真殿航輝</dc:creator>
  <cp:lastModifiedBy>真殿航輝</cp:lastModifiedBy>
  <cp:revision>4</cp:revision>
  <dcterms:created xsi:type="dcterms:W3CDTF">2017-05-04T07:33:42Z</dcterms:created>
  <dcterms:modified xsi:type="dcterms:W3CDTF">2017-05-11T16:20:45Z</dcterms:modified>
</cp:coreProperties>
</file>