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6EBCB-3214-C14C-AF86-ECD73B2ADC06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37254-5703-A24B-A13A-B37DC114F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0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28DF7F-0304-3042-B23C-C9FF68D1F0B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6B8A25-71D3-094E-BF01-1013B5811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8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937" y="206719"/>
            <a:ext cx="7197726" cy="2421464"/>
          </a:xfrm>
        </p:spPr>
        <p:txBody>
          <a:bodyPr/>
          <a:lstStyle/>
          <a:p>
            <a:r>
              <a:rPr kumimoji="1" lang="ja-JP" altLang="en-US" dirty="0" smtClean="0"/>
              <a:t>検索エンジン評価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931941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 smtClean="0"/>
              <a:t>1w152354-4 MADONO KOUKI</a:t>
            </a:r>
          </a:p>
          <a:p>
            <a:pPr algn="l"/>
            <a:r>
              <a:rPr lang="mr-IN" altLang="ja-JP" dirty="0" smtClean="0"/>
              <a:t>1w153060-4</a:t>
            </a:r>
            <a:r>
              <a:rPr lang="en-US" altLang="ja-JP" dirty="0" smtClean="0"/>
              <a:t> Kano </a:t>
            </a:r>
            <a:r>
              <a:rPr lang="en-US" altLang="ja-JP" dirty="0" err="1" smtClean="0"/>
              <a:t>sasaki</a:t>
            </a:r>
            <a:endParaRPr lang="en-US" altLang="ja-JP" dirty="0" smtClean="0"/>
          </a:p>
          <a:p>
            <a:pPr algn="l"/>
            <a:r>
              <a:rPr lang="en-US" altLang="ja-JP" dirty="0" smtClean="0"/>
              <a:t>1w152159-1</a:t>
            </a:r>
            <a:r>
              <a:rPr lang="en-US" altLang="ja-JP" dirty="0"/>
              <a:t> </a:t>
            </a:r>
            <a:r>
              <a:rPr lang="en-US" altLang="ja-JP" dirty="0" err="1" smtClean="0"/>
              <a:t>kentaro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sako</a:t>
            </a:r>
            <a:endParaRPr lang="en-US" altLang="ja-JP" dirty="0" smtClean="0"/>
          </a:p>
          <a:p>
            <a:pPr algn="l"/>
            <a:r>
              <a:rPr lang="en-US" altLang="ja-JP" dirty="0"/>
              <a:t>1w1531169  </a:t>
            </a:r>
            <a:r>
              <a:rPr lang="en-US" altLang="ja-JP" dirty="0" err="1" smtClean="0"/>
              <a:t>keisuke</a:t>
            </a:r>
            <a:r>
              <a:rPr lang="en-US" altLang="ja-JP" dirty="0" smtClean="0"/>
              <a:t> hara</a:t>
            </a:r>
          </a:p>
          <a:p>
            <a:pPr algn="l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40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6" name="図プレースホルダー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2" r="27572"/>
          <a:stretch>
            <a:fillRect/>
          </a:stretch>
        </p:blipFill>
        <p:spPr/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5800" y="2971799"/>
            <a:ext cx="6164653" cy="2431473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各値の計算・算出結果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検索エンジン評価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結論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メンバーの役割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9652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6" name="図プレースホルダー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2" r="27572"/>
          <a:stretch>
            <a:fillRect/>
          </a:stretch>
        </p:blipFill>
        <p:spPr/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5800" y="2971799"/>
            <a:ext cx="6164653" cy="2431473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各値の計算・算出結果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検索エンジン評価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結論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メンバーの役割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5038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6" name="図プレースホルダー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2" r="27572"/>
          <a:stretch>
            <a:fillRect/>
          </a:stretch>
        </p:blipFill>
        <p:spPr/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5800" y="2971799"/>
            <a:ext cx="6164653" cy="2431473"/>
          </a:xfrm>
        </p:spPr>
        <p:txBody>
          <a:bodyPr>
            <a:norm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各値の計算・算出結果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検索エンジン評価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結論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メンバーの役割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30042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8201</TotalTime>
  <Words>60</Words>
  <Application>Microsoft Macintosh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Mangal</vt:lpstr>
      <vt:lpstr>ＭＳ Ｐゴシック</vt:lpstr>
      <vt:lpstr>Yu Gothic</vt:lpstr>
      <vt:lpstr>Arial</vt:lpstr>
      <vt:lpstr>天空</vt:lpstr>
      <vt:lpstr>検索エンジン評価</vt:lpstr>
      <vt:lpstr>概要 </vt:lpstr>
      <vt:lpstr>概要 </vt:lpstr>
      <vt:lpstr>概要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検索エンジン評価</dc:title>
  <dc:creator>真殿航輝</dc:creator>
  <cp:lastModifiedBy>真殿航輝</cp:lastModifiedBy>
  <cp:revision>5</cp:revision>
  <dcterms:created xsi:type="dcterms:W3CDTF">2017-05-04T07:57:05Z</dcterms:created>
  <dcterms:modified xsi:type="dcterms:W3CDTF">2017-05-10T00:38:44Z</dcterms:modified>
</cp:coreProperties>
</file>