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9" r:id="rId15"/>
    <p:sldId id="274" r:id="rId16"/>
    <p:sldId id="276" r:id="rId17"/>
    <p:sldId id="275" r:id="rId18"/>
    <p:sldId id="277" r:id="rId19"/>
    <p:sldId id="278" r:id="rId20"/>
    <p:sldId id="280" r:id="rId21"/>
    <p:sldId id="281" r:id="rId22"/>
    <p:sldId id="284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69" r:id="rId32"/>
    <p:sldId id="270" r:id="rId33"/>
    <p:sldId id="271" r:id="rId34"/>
    <p:sldId id="27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16 – 1 =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PopUp</a:t>
            </a:r>
            <a:r>
              <a:rPr lang="en-US" dirty="0" smtClean="0"/>
              <a:t>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Starfighter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AnimatedSprite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Microsoft.Xna.Framework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Rhino.Mocks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AnimatedSprite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[</a:t>
            </a:r>
            <a:r>
              <a:rPr lang="en-US" sz="2000" dirty="0" err="1"/>
              <a:t>TestClass</a:t>
            </a:r>
            <a:r>
              <a:rPr lang="en-US" sz="2000" dirty="0"/>
              <a:t>]</a:t>
            </a:r>
          </a:p>
          <a:p>
            <a:r>
              <a:rPr lang="en-US" sz="2000" dirty="0"/>
              <a:t>    public class </a:t>
            </a:r>
            <a:r>
              <a:rPr lang="en-US" sz="2000" dirty="0" err="1"/>
              <a:t>AnimatedSprite_Test</a:t>
            </a:r>
            <a:endParaRPr lang="en-US" sz="2000" dirty="0"/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AnimatedSprite</a:t>
            </a:r>
            <a:r>
              <a:rPr lang="en-US" sz="2000" dirty="0"/>
              <a:t> </a:t>
            </a:r>
            <a:r>
              <a:rPr lang="en-US" sz="2000" dirty="0" err="1"/>
              <a:t>animatedSprite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GameTime</a:t>
            </a:r>
            <a:r>
              <a:rPr lang="en-US" sz="2000" dirty="0"/>
              <a:t> </a:t>
            </a:r>
            <a:r>
              <a:rPr lang="en-US" sz="2000" dirty="0" err="1"/>
              <a:t>gameTime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        public </a:t>
            </a:r>
            <a:r>
              <a:rPr lang="en-US" sz="2000" dirty="0" err="1"/>
              <a:t>AnimatedSprite_Test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animatedSprite</a:t>
            </a:r>
            <a:r>
              <a:rPr lang="en-US" sz="2000" dirty="0"/>
              <a:t> = new </a:t>
            </a:r>
            <a:r>
              <a:rPr lang="en-US" sz="2000" dirty="0" err="1"/>
              <a:t>AnimatedSprite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gameTime</a:t>
            </a:r>
            <a:r>
              <a:rPr lang="en-US" sz="2000" dirty="0"/>
              <a:t> = </a:t>
            </a:r>
            <a:r>
              <a:rPr lang="en-US" sz="2000" dirty="0" err="1"/>
              <a:t>MockRepository.GenerateStub</a:t>
            </a:r>
            <a:r>
              <a:rPr lang="en-US" sz="2000" dirty="0"/>
              <a:t>&lt;</a:t>
            </a:r>
            <a:r>
              <a:rPr lang="en-US" sz="2000" dirty="0" err="1"/>
              <a:t>GameTime</a:t>
            </a:r>
            <a:r>
              <a:rPr lang="en-US" sz="2000" dirty="0"/>
              <a:t>&gt;();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 smtClean="0"/>
              <a:t>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XPosition_Test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animatedSprite.X</a:t>
            </a:r>
            <a:r>
              <a:rPr lang="en-US" sz="1800" dirty="0"/>
              <a:t> = 11;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(11 == </a:t>
            </a:r>
            <a:r>
              <a:rPr lang="en-US" sz="1800" dirty="0" err="1"/>
              <a:t>animatedSprite.X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YPosition_Test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animatedSprite.Y</a:t>
            </a:r>
            <a:r>
              <a:rPr lang="en-US" sz="1800" dirty="0"/>
              <a:t> = 12;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(12 == </a:t>
            </a:r>
            <a:r>
              <a:rPr lang="en-US" sz="1800" dirty="0" err="1"/>
              <a:t>animatedSprite.Y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Frame_Test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animatedSprite.Frame</a:t>
            </a:r>
            <a:r>
              <a:rPr lang="en-US" sz="1800" dirty="0"/>
              <a:t> = 3;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animatedSprite.Frame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FrameLength_Test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animatedSprite.FrameLength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animatedSprite.FrameLength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IsAnimating_Test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animatedSprite.IsAnimating</a:t>
            </a:r>
            <a:r>
              <a:rPr lang="en-US" sz="1800" dirty="0"/>
              <a:t> = false;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(false == </a:t>
            </a:r>
            <a:r>
              <a:rPr lang="en-US" sz="1800" dirty="0" err="1"/>
              <a:t>animatedSprite.IsAnimating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GetSourceRectangle_Test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Rectangle r = new Rectangle(2, 2, 2, 2);</a:t>
            </a:r>
          </a:p>
          <a:p>
            <a:r>
              <a:rPr lang="en-US" sz="1800" dirty="0"/>
              <a:t>            Rectangle r2 = </a:t>
            </a:r>
            <a:r>
              <a:rPr lang="en-US" sz="1800" dirty="0" err="1"/>
              <a:t>animatedSprite.GetSourceRect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(r, r2);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Update_Test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animatedSprite.IsAnimating</a:t>
            </a:r>
            <a:r>
              <a:rPr lang="en-US" sz="1800" dirty="0"/>
              <a:t> = true;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animatedSprite.Elapsed</a:t>
            </a:r>
            <a:r>
              <a:rPr lang="en-US" sz="1800" dirty="0"/>
              <a:t> 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animatedSprite.Frame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animatedSprite.Update</a:t>
            </a:r>
            <a:r>
              <a:rPr lang="en-US" sz="1800" dirty="0"/>
              <a:t>(</a:t>
            </a:r>
            <a:r>
              <a:rPr lang="en-US" sz="1800" dirty="0" err="1"/>
              <a:t>gameTime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animatedSprite.Frame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dirty="0" smtClean="0"/>
              <a:t>}</a:t>
            </a:r>
          </a:p>
          <a:p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who clicks on the menu option, 'start the game,' I want to be presented with the game's background as well as my remaining lives, my current score, the level that I am in, and my user player.</a:t>
            </a:r>
          </a:p>
          <a:p>
            <a:r>
              <a:rPr lang="en-US" b="1" dirty="0" smtClean="0"/>
              <a:t>As a user starting the game, I want to be presented with a menu with the following options: start the game, instructions to play the game, scores, and an option to quit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 smtClean="0"/>
              <a:t>{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77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[</a:t>
            </a:r>
            <a:r>
              <a:rPr lang="en-US" sz="2000" dirty="0" err="1"/>
              <a:t>TestClass</a:t>
            </a:r>
            <a:r>
              <a:rPr lang="en-US" sz="2000" dirty="0"/>
              <a:t>]</a:t>
            </a:r>
          </a:p>
          <a:p>
            <a:r>
              <a:rPr lang="en-US" sz="2000" dirty="0"/>
              <a:t>    public class </a:t>
            </a:r>
            <a:r>
              <a:rPr lang="en-US" sz="2000" dirty="0" err="1"/>
              <a:t>Background_Test</a:t>
            </a:r>
            <a:endParaRPr lang="en-US" sz="2000" dirty="0"/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Background </a:t>
            </a:r>
            <a:r>
              <a:rPr lang="en-US" sz="2000" dirty="0" err="1"/>
              <a:t>background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public </a:t>
            </a:r>
            <a:r>
              <a:rPr lang="en-US" sz="2000" dirty="0" err="1"/>
              <a:t>Background_Test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background = new Background();</a:t>
            </a:r>
          </a:p>
          <a:p>
            <a:r>
              <a:rPr lang="en-US" sz="2000" dirty="0"/>
              <a:t>        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BackgroundOffset_Test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background.BackgroundOffset</a:t>
            </a:r>
            <a:r>
              <a:rPr lang="en-US" sz="1800" dirty="0"/>
              <a:t> 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 == </a:t>
            </a:r>
            <a:r>
              <a:rPr lang="en-US" sz="1800" dirty="0" err="1"/>
              <a:t>background.BackgroundOffset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BackgroundWidth_Test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background.BackgroundWidth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background.BackgroundWidth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BackgroundHeight_Test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background.BackgroundHeight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background.BackgroundHeight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BackgroundFileWidth_Test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background.BackgroundFileWidth</a:t>
            </a:r>
            <a:r>
              <a:rPr lang="en-US" sz="1800" dirty="0"/>
              <a:t> = 3;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background.BackgroundFileWidth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BackgroundFileHeight_Test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background.BackgroundFileHeight</a:t>
            </a:r>
            <a:r>
              <a:rPr lang="en-US" sz="1800" dirty="0"/>
              <a:t> = 4;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(4 == </a:t>
            </a:r>
            <a:r>
              <a:rPr lang="en-US" sz="1800" dirty="0" err="1"/>
              <a:t>background.BackgroundFileHeight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r>
              <a:rPr lang="en-US" sz="1800" dirty="0"/>
              <a:t>    }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Microsoft.Xna.Framework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Rhino.Mocks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63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TestClass</a:t>
            </a:r>
            <a:r>
              <a:rPr lang="en-US" sz="1800" dirty="0"/>
              <a:t>]</a:t>
            </a:r>
          </a:p>
          <a:p>
            <a:r>
              <a:rPr lang="en-US" sz="1800" dirty="0"/>
              <a:t>    public class </a:t>
            </a:r>
            <a:r>
              <a:rPr lang="en-US" sz="1800" dirty="0" err="1"/>
              <a:t>Player_Test</a:t>
            </a:r>
            <a:r>
              <a:rPr lang="en-US" sz="1800" dirty="0"/>
              <a:t> : </a:t>
            </a:r>
            <a:r>
              <a:rPr lang="en-US" sz="1800" dirty="0" err="1"/>
              <a:t>Microsoft.Xna.Framework.Game</a:t>
            </a:r>
            <a:endParaRPr lang="en-US" sz="1800" dirty="0"/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Player </a:t>
            </a:r>
            <a:r>
              <a:rPr lang="en-US" sz="1800" dirty="0" err="1"/>
              <a:t>testplay</a:t>
            </a:r>
            <a:r>
              <a:rPr lang="en-US" sz="1800" dirty="0"/>
              <a:t>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GameTime</a:t>
            </a:r>
            <a:r>
              <a:rPr lang="en-US" sz="1800" dirty="0"/>
              <a:t> </a:t>
            </a:r>
            <a:r>
              <a:rPr lang="en-US" sz="1800" dirty="0" err="1"/>
              <a:t>gameTime</a:t>
            </a:r>
            <a:r>
              <a:rPr lang="en-US" sz="1800" dirty="0"/>
              <a:t>;</a:t>
            </a:r>
          </a:p>
          <a:p>
            <a:r>
              <a:rPr lang="en-US" sz="1800" dirty="0"/>
              <a:t>        //</a:t>
            </a:r>
            <a:r>
              <a:rPr lang="en-US" sz="1800" dirty="0" err="1"/>
              <a:t>SpriteBatch</a:t>
            </a:r>
            <a:r>
              <a:rPr lang="en-US" sz="1800" dirty="0"/>
              <a:t> </a:t>
            </a:r>
            <a:r>
              <a:rPr lang="en-US" sz="1800" dirty="0" err="1"/>
              <a:t>sp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r>
              <a:rPr lang="en-US" sz="1800" dirty="0"/>
              <a:t>        public </a:t>
            </a:r>
            <a:r>
              <a:rPr lang="en-US" sz="1800" dirty="0" err="1"/>
              <a:t>Player_Test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Background </a:t>
            </a:r>
            <a:r>
              <a:rPr lang="en-US" sz="1800" dirty="0" err="1"/>
              <a:t>background</a:t>
            </a:r>
            <a:r>
              <a:rPr lang="en-US" sz="1800" dirty="0"/>
              <a:t> = new Background();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gameTime</a:t>
            </a:r>
            <a:r>
              <a:rPr lang="en-US" sz="1800" dirty="0"/>
              <a:t> = </a:t>
            </a:r>
            <a:r>
              <a:rPr lang="en-US" sz="1800" dirty="0" err="1"/>
              <a:t>MockRepository.GenerateStub</a:t>
            </a:r>
            <a:r>
              <a:rPr lang="en-US" sz="1800" dirty="0"/>
              <a:t>&lt;</a:t>
            </a:r>
            <a:r>
              <a:rPr lang="en-US" sz="1800" dirty="0" err="1"/>
              <a:t>GameTime</a:t>
            </a:r>
            <a:r>
              <a:rPr lang="en-US" sz="1800" dirty="0"/>
              <a:t>&gt;();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</a:t>
            </a:r>
            <a:r>
              <a:rPr lang="en-US" sz="1800" dirty="0"/>
              <a:t> = new Player();</a:t>
            </a:r>
          </a:p>
          <a:p>
            <a:r>
              <a:rPr lang="en-US" sz="1800" dirty="0"/>
              <a:t>            //</a:t>
            </a:r>
            <a:r>
              <a:rPr lang="en-US" sz="1800" dirty="0" err="1"/>
              <a:t>sb</a:t>
            </a:r>
            <a:r>
              <a:rPr lang="en-US" sz="1800" dirty="0"/>
              <a:t> = </a:t>
            </a:r>
            <a:r>
              <a:rPr lang="en-US" sz="1800" dirty="0" err="1"/>
              <a:t>MockRepository.GenerateStub</a:t>
            </a:r>
            <a:r>
              <a:rPr lang="en-US" sz="1800" dirty="0"/>
              <a:t>&lt;</a:t>
            </a:r>
            <a:r>
              <a:rPr lang="en-US" sz="1800" dirty="0" err="1"/>
              <a:t>SpriteBatch</a:t>
            </a:r>
            <a:r>
              <a:rPr lang="en-US" sz="1800" dirty="0"/>
              <a:t>&gt;();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09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XPosition_Test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testplay.X</a:t>
            </a:r>
            <a:r>
              <a:rPr lang="en-US" sz="1800" dirty="0"/>
              <a:t> = 11;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(11 == </a:t>
            </a:r>
            <a:r>
              <a:rPr lang="en-US" sz="1800" dirty="0" err="1"/>
              <a:t>testplay.X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YPosition_Test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testplay.Y</a:t>
            </a:r>
            <a:r>
              <a:rPr lang="en-US" sz="1800" dirty="0"/>
              <a:t> = 12;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(12 == </a:t>
            </a:r>
            <a:r>
              <a:rPr lang="en-US" sz="1800" dirty="0" err="1"/>
              <a:t>testplay.Y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76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Facing_Test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testplay.Facing</a:t>
            </a:r>
            <a:r>
              <a:rPr lang="en-US" sz="1800" dirty="0"/>
              <a:t> 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 == </a:t>
            </a:r>
            <a:r>
              <a:rPr lang="en-US" sz="1800" dirty="0" err="1"/>
              <a:t>testplay.Facing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Thrusting_Test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testplay.Thrusting</a:t>
            </a:r>
            <a:r>
              <a:rPr lang="en-US" sz="1800" dirty="0"/>
              <a:t> = true;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(true == </a:t>
            </a:r>
            <a:r>
              <a:rPr lang="en-US" sz="1800" dirty="0" err="1"/>
              <a:t>testplay.Thrusting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76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ScrollRate_Test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testplay.ScrollRate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testplay.ScrollRate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AccelRate_Test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testplay.AccelerationRate</a:t>
            </a:r>
            <a:r>
              <a:rPr lang="en-US" sz="1800" dirty="0"/>
              <a:t> = 3;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testplay.AccelerationRate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9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As a user who clicks on the menu option, 'scores,' I want to be presented with a list of the highest scores.</a:t>
            </a:r>
          </a:p>
          <a:p>
            <a:r>
              <a:rPr lang="en-US" sz="2800" b="1" dirty="0" smtClean="0"/>
              <a:t>As a user who clicks on the menu option, 'Quit,' I want to close the game.</a:t>
            </a:r>
          </a:p>
          <a:p>
            <a:r>
              <a:rPr lang="en-US" sz="2800" b="1" dirty="0" smtClean="0"/>
              <a:t>As a user who clicks on the menu option, 'instructions,' I want to be presented with the instructions to play the game.</a:t>
            </a:r>
          </a:p>
          <a:p>
            <a:r>
              <a:rPr lang="en-US" sz="2800" b="1" dirty="0" smtClean="0"/>
              <a:t>As a user who clicks on the </a:t>
            </a:r>
            <a:r>
              <a:rPr lang="en-US" sz="2800" b="1" dirty="0" err="1" smtClean="0"/>
              <a:t>mnu</a:t>
            </a:r>
            <a:r>
              <a:rPr lang="en-US" sz="2800" b="1" dirty="0" smtClean="0"/>
              <a:t> option, ‘credits,’ I want to be presented with the credits for the game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BoundingBox_Test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Rectangle r = new Rectangle(11, 12, 72, 16);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testplay.X</a:t>
            </a:r>
            <a:r>
              <a:rPr lang="en-US" sz="1800" dirty="0"/>
              <a:t> = 11;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testplay.Y</a:t>
            </a:r>
            <a:r>
              <a:rPr lang="en-US" sz="1800" dirty="0"/>
              <a:t> = 12;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(r, </a:t>
            </a:r>
            <a:r>
              <a:rPr lang="en-US" sz="1800" dirty="0" err="1"/>
              <a:t>testplay.BoundingBox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Update_Test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testplay.Facing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testplay.Thrusting</a:t>
            </a:r>
            <a:r>
              <a:rPr lang="en-US" sz="1800" dirty="0"/>
              <a:t> = true;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testplay.Update</a:t>
            </a:r>
            <a:r>
              <a:rPr lang="en-US" sz="1800" dirty="0"/>
              <a:t>(</a:t>
            </a:r>
            <a:r>
              <a:rPr lang="en-US" sz="1800" dirty="0" err="1"/>
              <a:t>gameTime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testplay.asSprite.Frame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33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mtClean="0"/>
              <a:t>and Player demo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29210" b="34622"/>
          <a:stretch/>
        </p:blipFill>
        <p:spPr>
          <a:xfrm>
            <a:off x="609600" y="1600200"/>
            <a:ext cx="813101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in time there is a menu interface that will work regardless of any changes made to </a:t>
            </a:r>
            <a:r>
              <a:rPr lang="en-US" dirty="0" err="1" smtClean="0"/>
              <a:t>gameplay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instructions, and high score screens are currently blank.</a:t>
            </a:r>
          </a:p>
          <a:p>
            <a:r>
              <a:rPr lang="en-US" dirty="0" smtClean="0"/>
              <a:t>The game loads the first level but lacks the ability for the ship’s basic 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ship the ability to move up, down, right and left via the direction keys or (WASD).</a:t>
            </a:r>
          </a:p>
          <a:p>
            <a:r>
              <a:rPr lang="en-US" dirty="0" smtClean="0"/>
              <a:t>Give the ship the ability to shoot a laser.</a:t>
            </a:r>
          </a:p>
          <a:p>
            <a:r>
              <a:rPr lang="en-US" dirty="0" smtClean="0"/>
              <a:t>Have the background automatically move at a set pace</a:t>
            </a:r>
          </a:p>
          <a:p>
            <a:r>
              <a:rPr lang="en-US" dirty="0" smtClean="0"/>
              <a:t>Implement music in the main menus</a:t>
            </a:r>
          </a:p>
          <a:p>
            <a:r>
              <a:rPr lang="en-US" dirty="0" smtClean="0"/>
              <a:t>Implement the use of either a text file, or a graphic window that can scroll, to display the instructions.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7620000" cy="656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who in the menu option, 'high scores,' I want to able to return to the main menu.</a:t>
            </a:r>
          </a:p>
          <a:p>
            <a:r>
              <a:rPr lang="en-US" b="1" dirty="0" smtClean="0"/>
              <a:t>As a user who in the menu option, ‘instructions,' I want to able to return to the main menu.</a:t>
            </a:r>
          </a:p>
          <a:p>
            <a:r>
              <a:rPr lang="en-US" b="1" dirty="0" smtClean="0"/>
              <a:t>As a user who in the menu option, ‘credits,' I want to able to return to the main menu.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Score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Component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60</TotalTime>
  <Words>1200</Words>
  <Application>Microsoft Office PowerPoint</Application>
  <PresentationFormat>On-screen Show (4:3)</PresentationFormat>
  <Paragraphs>255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Thème Office</vt:lpstr>
      <vt:lpstr>Project Starfighter 1.0</vt:lpstr>
      <vt:lpstr>User Stories for 1.0 Part 1</vt:lpstr>
      <vt:lpstr>User Stories for 1.0 Part 2</vt:lpstr>
      <vt:lpstr>User Stories for 1.0 Part 3</vt:lpstr>
      <vt:lpstr>Credit Screen Test Code</vt:lpstr>
      <vt:lpstr>Game Screen Test code</vt:lpstr>
      <vt:lpstr>High Score Screen Test Code</vt:lpstr>
      <vt:lpstr>Instructions Screen Test code</vt:lpstr>
      <vt:lpstr>Menu Component Test Code</vt:lpstr>
      <vt:lpstr>PopUp Screen Test Code</vt:lpstr>
      <vt:lpstr>Starfighter Test Code</vt:lpstr>
      <vt:lpstr>Start Screen Test Code</vt:lpstr>
      <vt:lpstr>Action Screen Test Code</vt:lpstr>
      <vt:lpstr>AnimatedSprite Test Code</vt:lpstr>
      <vt:lpstr>AnimatedSprite Test Code</vt:lpstr>
      <vt:lpstr>AnimatedSprite Test Code</vt:lpstr>
      <vt:lpstr>AnimatedSprite Test Code</vt:lpstr>
      <vt:lpstr>AnimatedSprite Test Code</vt:lpstr>
      <vt:lpstr>AnimatedSprite Test Code</vt:lpstr>
      <vt:lpstr>Background Test Code</vt:lpstr>
      <vt:lpstr>Background Test Code</vt:lpstr>
      <vt:lpstr>Background Test Code</vt:lpstr>
      <vt:lpstr>Background Test Code</vt:lpstr>
      <vt:lpstr>Background Test Code</vt:lpstr>
      <vt:lpstr>Player Test Code</vt:lpstr>
      <vt:lpstr>Player Test Code</vt:lpstr>
      <vt:lpstr>Player Test Code</vt:lpstr>
      <vt:lpstr>Player Test Code</vt:lpstr>
      <vt:lpstr>Player Test Code</vt:lpstr>
      <vt:lpstr>Player Test Code</vt:lpstr>
      <vt:lpstr>Background and Player demo</vt:lpstr>
      <vt:lpstr>Status of the Game</vt:lpstr>
      <vt:lpstr>Plans for version 1.1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Goveia's</cp:lastModifiedBy>
  <cp:revision>9</cp:revision>
  <dcterms:created xsi:type="dcterms:W3CDTF">2012-02-13T21:39:54Z</dcterms:created>
  <dcterms:modified xsi:type="dcterms:W3CDTF">2012-02-16T03:51:08Z</dcterms:modified>
</cp:coreProperties>
</file>