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16 – 1 =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PopUp</a:t>
            </a:r>
            <a:r>
              <a:rPr lang="en-US" dirty="0" smtClean="0"/>
              <a:t>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Starfighter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BEHOLD THE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demo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in time there is a menu interface that will work regardless of any changes made to </a:t>
            </a:r>
            <a:r>
              <a:rPr lang="en-US" dirty="0" err="1" smtClean="0"/>
              <a:t>gameplay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instructions, and high score screens are currently blank.</a:t>
            </a:r>
          </a:p>
          <a:p>
            <a:r>
              <a:rPr lang="en-US" dirty="0" smtClean="0"/>
              <a:t>The game loads the first level but lacks the ability for the ship’s basic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ship the ability to move up, down, right and left via the direction keys or (WASD).</a:t>
            </a:r>
          </a:p>
          <a:p>
            <a:r>
              <a:rPr lang="en-US" dirty="0" smtClean="0"/>
              <a:t>Give the ship the ability to shoot a laser.</a:t>
            </a:r>
          </a:p>
          <a:p>
            <a:r>
              <a:rPr lang="en-US" dirty="0" smtClean="0"/>
              <a:t>Have the background automatically move at a set pace</a:t>
            </a:r>
          </a:p>
          <a:p>
            <a:r>
              <a:rPr lang="en-US" dirty="0" smtClean="0"/>
              <a:t>Implement music in the main menus</a:t>
            </a:r>
          </a:p>
          <a:p>
            <a:r>
              <a:rPr lang="en-US" dirty="0" smtClean="0"/>
              <a:t>Implement the use of either a text file, or a graphic window that can scroll, to display the instructions.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620000" cy="656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clicks on the menu option, 'start the game,' I want to be presented with the game's background as well as my remaining lives, my current score, the level that I am in, and my user player.</a:t>
            </a:r>
          </a:p>
          <a:p>
            <a:r>
              <a:rPr lang="en-US" b="1" dirty="0" smtClean="0"/>
              <a:t>As a user starting the game, I want to be presented with a menu with the following options: start the game, instructions to play the game, scores, and an option to quit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As a user who clicks on the menu option, 'scores,' I want to be presented with a list of the highest scores.</a:t>
            </a:r>
          </a:p>
          <a:p>
            <a:r>
              <a:rPr lang="en-US" sz="2800" b="1" dirty="0" smtClean="0"/>
              <a:t>As a user who clicks on the menu option, 'Quit,' I want to close the game.</a:t>
            </a:r>
          </a:p>
          <a:p>
            <a:r>
              <a:rPr lang="en-US" sz="2800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sz="2800" b="1" dirty="0" smtClean="0"/>
              <a:t>As a user who clicks on the </a:t>
            </a:r>
            <a:r>
              <a:rPr lang="en-US" sz="2800" b="1" dirty="0" err="1" smtClean="0"/>
              <a:t>mnu</a:t>
            </a:r>
            <a:r>
              <a:rPr lang="en-US" sz="2800" b="1" dirty="0" smtClean="0"/>
              <a:t> option, ‘credits,’ I want to be presented with the credits for the game</a:t>
            </a:r>
            <a:endParaRPr lang="en-US" sz="2800" b="1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in the menu option, 'high scores,' I want to able to return to the main menu.</a:t>
            </a:r>
          </a:p>
          <a:p>
            <a:r>
              <a:rPr lang="en-US" b="1" dirty="0" smtClean="0"/>
              <a:t>As a user who in the menu option, ‘instructions,' I want to able to return to the main menu.</a:t>
            </a:r>
          </a:p>
          <a:p>
            <a:r>
              <a:rPr lang="en-US" b="1" dirty="0" smtClean="0"/>
              <a:t>As a user who in the menu option, ‘credits,' I want to able to return to the main menu.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Score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Component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29</TotalTime>
  <Words>443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Thème Office</vt:lpstr>
      <vt:lpstr>Project Starfighter 1.0</vt:lpstr>
      <vt:lpstr>User Stories for 1.0 Part 1</vt:lpstr>
      <vt:lpstr>User Stories for 1.0 Part 2</vt:lpstr>
      <vt:lpstr>User Stories for 1.0 Part 3</vt:lpstr>
      <vt:lpstr>Credit Screen Test Code</vt:lpstr>
      <vt:lpstr>Game Screen Test code</vt:lpstr>
      <vt:lpstr>High Score Screen Test Code</vt:lpstr>
      <vt:lpstr>Instructions Screen Test code</vt:lpstr>
      <vt:lpstr>Menu Component Test Code</vt:lpstr>
      <vt:lpstr>PopUp Screen Test Code</vt:lpstr>
      <vt:lpstr>Starfighter Test Code</vt:lpstr>
      <vt:lpstr>Start Screen Test Code</vt:lpstr>
      <vt:lpstr>Action Screen Test Code</vt:lpstr>
      <vt:lpstr>BEHOLD THE DEMO!</vt:lpstr>
      <vt:lpstr>Status of the Game</vt:lpstr>
      <vt:lpstr>Plans for version 1.1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Ben Gooding</cp:lastModifiedBy>
  <cp:revision>6</cp:revision>
  <dcterms:created xsi:type="dcterms:W3CDTF">2012-02-13T21:39:54Z</dcterms:created>
  <dcterms:modified xsi:type="dcterms:W3CDTF">2012-02-13T22:09:46Z</dcterms:modified>
</cp:coreProperties>
</file>