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9" r:id="rId15"/>
    <p:sldId id="274" r:id="rId16"/>
    <p:sldId id="276" r:id="rId17"/>
    <p:sldId id="275" r:id="rId18"/>
    <p:sldId id="277" r:id="rId19"/>
    <p:sldId id="280" r:id="rId20"/>
    <p:sldId id="281" r:id="rId21"/>
    <p:sldId id="284" r:id="rId22"/>
    <p:sldId id="282" r:id="rId23"/>
    <p:sldId id="283" r:id="rId24"/>
    <p:sldId id="285" r:id="rId25"/>
    <p:sldId id="286" r:id="rId26"/>
    <p:sldId id="287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PopUp</a:t>
            </a:r>
            <a:r>
              <a:rPr lang="en-US" dirty="0" smtClean="0"/>
              <a:t>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AnimatedSprite_Test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AnimatedSprite</a:t>
            </a:r>
            <a:r>
              <a:rPr lang="en-US" sz="2000" dirty="0"/>
              <a:t> </a:t>
            </a:r>
            <a:r>
              <a:rPr lang="en-US" sz="2000" dirty="0" err="1"/>
              <a:t>animatedSprite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GameTime</a:t>
            </a:r>
            <a:r>
              <a:rPr lang="en-US" sz="2000" dirty="0"/>
              <a:t> </a:t>
            </a:r>
            <a:r>
              <a:rPr lang="en-US" sz="2000" dirty="0" err="1"/>
              <a:t>gameTime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public </a:t>
            </a:r>
            <a:r>
              <a:rPr lang="en-US" sz="2000" dirty="0" err="1"/>
              <a:t>AnimatedSprite_Test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animatedSprite</a:t>
            </a:r>
            <a:r>
              <a:rPr lang="en-US" sz="2000" dirty="0"/>
              <a:t> = new </a:t>
            </a:r>
            <a:r>
              <a:rPr lang="en-US" sz="2000" dirty="0" err="1"/>
              <a:t>AnimatedSprite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gameTime</a:t>
            </a:r>
            <a:r>
              <a:rPr lang="en-US" sz="2000" dirty="0"/>
              <a:t> = </a:t>
            </a:r>
            <a:r>
              <a:rPr lang="en-US" sz="2000" dirty="0" err="1"/>
              <a:t>MockRepository.GenerateStub</a:t>
            </a:r>
            <a:r>
              <a:rPr lang="en-US" sz="2000" dirty="0"/>
              <a:t>&lt;</a:t>
            </a:r>
            <a:r>
              <a:rPr lang="en-US" sz="2000" dirty="0" err="1"/>
              <a:t>GameTime</a:t>
            </a:r>
            <a:r>
              <a:rPr lang="en-US" sz="2000" dirty="0"/>
              <a:t>&gt;();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animatedSprite.X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animatedSprite.Y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FrameLength_Test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animatedSprite.FrameLength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animatedSprite.FrameLength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 smtClean="0"/>
              <a:t>] //sprite can update frames on its own</a:t>
            </a:r>
            <a:endParaRPr lang="en-US" sz="1800" dirty="0"/>
          </a:p>
          <a:p>
            <a:r>
              <a:rPr lang="en-US" sz="1800" dirty="0"/>
              <a:t>        public void </a:t>
            </a:r>
            <a:r>
              <a:rPr lang="en-US" sz="1800" dirty="0" err="1"/>
              <a:t>IsAnimating_Test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false;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(false == </a:t>
            </a:r>
            <a:r>
              <a:rPr lang="en-US" sz="1800" dirty="0" err="1"/>
              <a:t>animatedSprite.IsAnimating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 smtClean="0"/>
              <a:t>]// gets correct image from sprite sheet</a:t>
            </a:r>
            <a:endParaRPr lang="en-US" sz="1800" dirty="0"/>
          </a:p>
          <a:p>
            <a:r>
              <a:rPr lang="en-US" sz="1800" dirty="0"/>
              <a:t>        public void </a:t>
            </a:r>
            <a:r>
              <a:rPr lang="en-US" sz="1800" dirty="0" err="1"/>
              <a:t>GetSourceRectangle_Test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Rectangle(2, 2, 2, 2);</a:t>
            </a:r>
          </a:p>
          <a:p>
            <a:r>
              <a:rPr lang="en-US" sz="1800" dirty="0"/>
              <a:t>            Rectangle r2 = </a:t>
            </a:r>
            <a:r>
              <a:rPr lang="en-US" sz="1800" dirty="0" err="1"/>
              <a:t>animatedSprite.GetSourceRect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r2);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Background_Test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Background </a:t>
            </a:r>
            <a:r>
              <a:rPr lang="en-US" sz="2000" dirty="0" err="1"/>
              <a:t>background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Background_Test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background = new Background();</a:t>
            </a:r>
          </a:p>
          <a:p>
            <a:r>
              <a:rPr lang="en-US" sz="2000" dirty="0"/>
              <a:t>       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BackgroundOffset_Test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background.BackgroundOffset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background.BackgroundOffset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background.BackgroundWidth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background.BackgroundHeight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background.BackgroundFileWidth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background.BackgroundFileWidth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background.BackgroundFileHeight</a:t>
            </a:r>
            <a:r>
              <a:rPr lang="en-US" sz="1800" dirty="0"/>
              <a:t> = 4;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(4 == </a:t>
            </a:r>
            <a:r>
              <a:rPr lang="en-US" sz="1800" dirty="0" err="1"/>
              <a:t>background.BackgroundFileHeight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6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Player_Test</a:t>
            </a:r>
            <a:r>
              <a:rPr lang="en-US" sz="1800" dirty="0"/>
              <a:t> : </a:t>
            </a:r>
            <a:r>
              <a:rPr lang="en-US" sz="1800" dirty="0" err="1"/>
              <a:t>Microsoft.Xna.Framework.Game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Player </a:t>
            </a:r>
            <a:r>
              <a:rPr lang="en-US" sz="1800" dirty="0" err="1"/>
              <a:t>testplay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GameTime</a:t>
            </a:r>
            <a:r>
              <a:rPr lang="en-US" sz="1800" dirty="0"/>
              <a:t> </a:t>
            </a:r>
            <a:r>
              <a:rPr lang="en-US" sz="1800" dirty="0" err="1"/>
              <a:t>gameTime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//</a:t>
            </a:r>
            <a:r>
              <a:rPr lang="en-US" sz="1800" dirty="0" err="1"/>
              <a:t>SpriteBatch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      public </a:t>
            </a:r>
            <a:r>
              <a:rPr lang="en-US" sz="1800" dirty="0" err="1"/>
              <a:t>Player_Test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Background </a:t>
            </a:r>
            <a:r>
              <a:rPr lang="en-US" sz="1800" dirty="0" err="1"/>
              <a:t>background</a:t>
            </a:r>
            <a:r>
              <a:rPr lang="en-US" sz="1800" dirty="0"/>
              <a:t> = new Background();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gameTime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GameTime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</a:t>
            </a:r>
            <a:r>
              <a:rPr lang="en-US" sz="1800" dirty="0"/>
              <a:t> = new Player();</a:t>
            </a:r>
          </a:p>
          <a:p>
            <a:r>
              <a:rPr lang="en-US" sz="1800" dirty="0"/>
              <a:t>            //</a:t>
            </a:r>
            <a:r>
              <a:rPr lang="en-US" sz="1800" dirty="0" err="1"/>
              <a:t>sb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SpriteBatch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0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testplay.X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testplay.Y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mtClean="0"/>
              <a:t>and Player demo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9210" b="34622"/>
          <a:stretch/>
        </p:blipFill>
        <p:spPr>
          <a:xfrm>
            <a:off x="609600" y="1600200"/>
            <a:ext cx="81310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Component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79</TotalTime>
  <Words>1002</Words>
  <Application>Microsoft Office PowerPoint</Application>
  <PresentationFormat>On-screen Show (4:3)</PresentationFormat>
  <Paragraphs>198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Credit Screen Test Code</vt:lpstr>
      <vt:lpstr>Game Screen Test code</vt:lpstr>
      <vt:lpstr>High Score Screen Test Code</vt:lpstr>
      <vt:lpstr>Instructions Screen Test code</vt:lpstr>
      <vt:lpstr>Menu Component Test Code</vt:lpstr>
      <vt:lpstr>PopUp Screen Test Code</vt:lpstr>
      <vt:lpstr>Starfighter Test Code</vt:lpstr>
      <vt:lpstr>Start Screen Test Code</vt:lpstr>
      <vt:lpstr>Action Screen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Background Test Code</vt:lpstr>
      <vt:lpstr>Background Test Code</vt:lpstr>
      <vt:lpstr>Background Test Code</vt:lpstr>
      <vt:lpstr>Background Test Code</vt:lpstr>
      <vt:lpstr>Background Test Code</vt:lpstr>
      <vt:lpstr>Player Test Code</vt:lpstr>
      <vt:lpstr>Player Test Code</vt:lpstr>
      <vt:lpstr>Player Test Code</vt:lpstr>
      <vt:lpstr>Background and Player demo</vt:lpstr>
      <vt:lpstr>Status of the Game</vt:lpstr>
      <vt:lpstr>Plans for version 1.1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11</cp:revision>
  <dcterms:created xsi:type="dcterms:W3CDTF">2012-02-13T21:39:54Z</dcterms:created>
  <dcterms:modified xsi:type="dcterms:W3CDTF">2012-02-16T05:03:19Z</dcterms:modified>
</cp:coreProperties>
</file>