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9" r:id="rId15"/>
    <p:sldId id="274" r:id="rId16"/>
    <p:sldId id="276" r:id="rId17"/>
    <p:sldId id="275" r:id="rId18"/>
    <p:sldId id="277" r:id="rId19"/>
    <p:sldId id="280" r:id="rId20"/>
    <p:sldId id="281" r:id="rId21"/>
    <p:sldId id="284" r:id="rId22"/>
    <p:sldId id="282" r:id="rId23"/>
    <p:sldId id="283" r:id="rId24"/>
    <p:sldId id="285" r:id="rId25"/>
    <p:sldId id="286" r:id="rId26"/>
    <p:sldId id="287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 smtClean="0"/>
              <a:t>] //sprite can update frames on its own</a:t>
            </a:r>
            <a:endParaRPr lang="en-US" sz="1800" dirty="0"/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 smtClean="0"/>
              <a:t>]// gets correct image from sprite sheet</a:t>
            </a:r>
            <a:endParaRPr lang="en-US" sz="1800" dirty="0"/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and Player demo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210" b="34622"/>
          <a:stretch/>
        </p:blipFill>
        <p:spPr>
          <a:xfrm>
            <a:off x="609600" y="1600200"/>
            <a:ext cx="81310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79</TotalTime>
  <Words>1002</Words>
  <Application>Microsoft Office PowerPoint</Application>
  <PresentationFormat>On-screen Show (4:3)</PresentationFormat>
  <Paragraphs>198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Background and Player demo</vt:lpstr>
      <vt:lpstr>Status of the Game</vt:lpstr>
      <vt:lpstr>Plans for version 1.1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11</cp:revision>
  <dcterms:created xsi:type="dcterms:W3CDTF">2012-02-13T21:39:54Z</dcterms:created>
  <dcterms:modified xsi:type="dcterms:W3CDTF">2012-02-16T05:03:46Z</dcterms:modified>
</cp:coreProperties>
</file>