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4D7C-0A95-402B-BD05-9ADF8895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C5C5-0F4C-47A8-BA6C-8B0EE457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9C18-A96E-4078-8C99-99D3341B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3729-B2C9-496F-A61A-2555595A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3EE6-35EC-4F54-9A93-3CDE681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EA67-3A94-4CEF-9B78-1AB0D785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5347-349E-4A55-9210-D653F7FB4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8BE2-555B-457B-8796-2D459D2C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90D7-BC94-4026-A28A-40B0679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0BD9-4E9B-4BA2-B104-3739E1F7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A915E-AB2E-44F9-A200-BABCA8FDA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D7AB7-9A1C-487A-8118-DB4C3B8FA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6BCF-52C8-4071-928A-75C5A029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8E9A-02E1-406B-A9D6-53FB0D8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6519-2877-415D-BFB7-0A6B6C56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2A0-98A6-4234-AACD-BFD6DE64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E06F-F760-444F-8676-828D86C5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7278-250C-434B-89B2-D40B0131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9C61-1732-4D9F-A602-E13CBA48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6EC5-A9AD-445A-A619-7773EB2A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1A2E-3463-4231-BA1E-D1896928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472E-B9BA-4B45-B6C3-A9660EE4E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9D80-B692-4248-A090-95DAA094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B460-0D50-4192-9A0E-C1F96886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476D-CBA5-4F85-87E8-D424D867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2FDB-071F-4C5D-9048-EA79531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3945-2A82-414E-B04E-B450FC2C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A7CC4-CCE4-4B18-AB8F-02DD07DB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DBA2-451D-49FC-BEF5-977E88B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D3BF-DF87-493C-8C72-88B1118D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3DF0-4148-4D0F-BBAB-26F8889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ED4C-3F23-45B2-A712-CE973D2B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F3EB-D8AD-4643-98BA-DBAC9C6F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1461-B38D-44A1-BB4F-348A4BDB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D592C-6653-4869-888E-586614DB0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73936-C9BE-4A67-BDE1-D1F9F01F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1F557-680C-4297-B5DC-BCCC97F1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EA744-B38D-456C-BA42-A4C29635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B0494-9CE8-4B44-8022-E47EAACB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0A04-4CD8-444E-992B-AFC9581C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96FE2-94CF-419E-9548-4AF47FAB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B043-4133-4C1B-94DD-A9AA2D83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6098B-0E55-4702-AD3F-E5045F25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0D43A-9B74-4B8A-8DFD-B2258175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E0CA2-9735-4913-BF4E-5A873468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9086-E28D-466E-8FA6-C41A84B1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9C2A-2740-480B-9008-F671AC11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EB95-50DD-4566-B2F9-313259C3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5193F-81C6-4419-8D04-69001D77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CBDDC-24A7-401D-8EBE-30CBA2C8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0436-E1DA-41C2-B14B-4816C70B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7A68-DF6B-48EF-AAC8-4852263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4211-6F11-4925-8428-2A4D69D4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581FC-44FC-411F-A56D-AB395BCBC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95304-9BF0-4062-9C16-87ADE8C8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41669-BB4B-46CE-BB9B-8BE331E6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2193-1B70-46FC-B2C0-D8FD3C0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23D05-D64A-4F54-BC8E-B4427D17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958A6-0C42-4039-8696-B4C8DCC3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155C-7127-4F54-9DB0-5E385A1D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56C9-6139-4E09-AA5E-8DE620DD3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E3E-0FD6-45EF-8D67-A9E32C31013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432B-7225-4BA0-8294-A4F6C1B3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1FAE-FA4F-4C14-AD82-7B691650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0D6A-D99C-43AD-9EF7-5C32015F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7452-80CA-464A-ADC4-2A2DD812849D}"/>
              </a:ext>
            </a:extLst>
          </p:cNvPr>
          <p:cNvGrpSpPr/>
          <p:nvPr/>
        </p:nvGrpSpPr>
        <p:grpSpPr>
          <a:xfrm>
            <a:off x="2034913" y="60787"/>
            <a:ext cx="7829407" cy="6721779"/>
            <a:chOff x="2034913" y="60787"/>
            <a:chExt cx="7829407" cy="67217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42E409-95A7-4B76-A02E-9886D46EDB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4913" y="60787"/>
              <a:ext cx="7829407" cy="6721779"/>
              <a:chOff x="2034911" y="-172487"/>
              <a:chExt cx="8322072" cy="714474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4EBEA7D-5511-4BFD-AFCC-DE43E2296A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9189"/>
              <a:stretch/>
            </p:blipFill>
            <p:spPr>
              <a:xfrm>
                <a:off x="5617033" y="-172487"/>
                <a:ext cx="4325480" cy="238158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2A91EDA-44CC-46C1-81E7-B97C1E47AF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795"/>
              <a:stretch/>
            </p:blipFill>
            <p:spPr>
              <a:xfrm>
                <a:off x="2034911" y="-172487"/>
                <a:ext cx="3582122" cy="2381582"/>
              </a:xfrm>
              <a:prstGeom prst="rect">
                <a:avLst/>
              </a:prstGeom>
            </p:spPr>
          </p:pic>
          <p:pic>
            <p:nvPicPr>
              <p:cNvPr id="19" name="Picture 18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4F26EAB9-37D9-4ECF-ABD0-0E54435EB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641"/>
              <a:stretch/>
            </p:blipFill>
            <p:spPr>
              <a:xfrm>
                <a:off x="2034911" y="2209095"/>
                <a:ext cx="8322072" cy="4763165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9D4D5E-5F2E-4B19-9B6E-ADE82D419CC3}"/>
                </a:ext>
              </a:extLst>
            </p:cNvPr>
            <p:cNvSpPr/>
            <p:nvPr/>
          </p:nvSpPr>
          <p:spPr>
            <a:xfrm>
              <a:off x="9404304" y="1124645"/>
              <a:ext cx="73419" cy="66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6B19A5-8140-4453-9BF2-48F2BF41CBB9}"/>
                </a:ext>
              </a:extLst>
            </p:cNvPr>
            <p:cNvSpPr/>
            <p:nvPr/>
          </p:nvSpPr>
          <p:spPr>
            <a:xfrm>
              <a:off x="9400967" y="1330441"/>
              <a:ext cx="73419" cy="66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7594F-CB4A-4A8B-8EFE-BBB1BA1B2881}"/>
                </a:ext>
              </a:extLst>
            </p:cNvPr>
            <p:cNvSpPr/>
            <p:nvPr/>
          </p:nvSpPr>
          <p:spPr>
            <a:xfrm>
              <a:off x="7872516" y="2199231"/>
              <a:ext cx="76757" cy="7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7102FF-7024-4C37-BEF9-95918F94310F}"/>
                </a:ext>
              </a:extLst>
            </p:cNvPr>
            <p:cNvSpPr/>
            <p:nvPr/>
          </p:nvSpPr>
          <p:spPr>
            <a:xfrm>
              <a:off x="6548639" y="2213596"/>
              <a:ext cx="76757" cy="7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94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3</cp:revision>
  <dcterms:created xsi:type="dcterms:W3CDTF">2020-05-22T20:21:07Z</dcterms:created>
  <dcterms:modified xsi:type="dcterms:W3CDTF">2020-05-22T21:45:28Z</dcterms:modified>
</cp:coreProperties>
</file>