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5019-EF12-BB23-2A34-65752575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D4834-1346-2662-C354-CC98980E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1B2F-E6F7-A645-F8E0-DF9B47EC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5A44-9398-60B2-4155-E0720BAA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510D-3D3B-B36E-4BDE-E4FAAB77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AD68-6F7F-03C9-328B-FBF4059C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3AC94-9510-4671-5ADD-65B17D0CE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54E7-D1AC-29E7-5D8F-B19AC54C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57176-2C4A-D709-4AC8-FD37BF5B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B4FA-30C8-B085-D061-6F5356D0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AB521-877D-31AB-5675-B05D14A23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F5D2D-08F8-3F27-6106-894EAEF7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8278-F4B0-4468-8CC7-716C6682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B4D9-9BF4-E996-22D9-51D3FAA2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492D-3878-C897-1283-AB17A3EA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D3DE-F701-6553-23DC-E093B23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530B-B7E8-E6BA-8A2F-1B635B6EE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ABC7-BCD6-F7A0-4155-E9CA4DA6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BD2BD-E875-31A5-406F-3AB73929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984D-DF5E-E365-B004-F515839B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3D09-5157-897E-D592-D7662DA4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E2F2-E4FE-302A-1896-BBB5ABAC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B8305-ACF5-A0EF-A530-54310188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3680-2E4E-1AEE-9E61-8A0271D9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8101-7A3A-5D24-8070-97970C1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8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671E-8A64-B786-EA8E-53904E0E5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5B14-4E39-C910-95FE-0F075A50E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E1DA0-1AF0-FF9B-1EBE-3D8A6BD94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70FEB-4255-F34A-FFEB-5BCC6F6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5F600-EDEB-C978-F7AB-4ACB8B6F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4A9B0-FEE3-649F-7CA8-EA596EB4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EF67-D8D7-DBFD-CE9D-9FA14296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878F-1E9A-AD41-2DC5-4E6BB3A23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D695-6A22-D623-9959-0A6869FC2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87FC9-2796-A9EF-A067-252CA479A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E9E6-BB89-A11F-D755-14018C213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83F2A-72DA-D5AD-2DA3-556D096D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9A17E-419F-9E7B-9673-E60383DB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145A2-0FDF-0651-0841-621E3FFD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6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FC7D-607D-AFBB-9D60-1430CF61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C42B5-1C28-B142-974B-B758AD03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BE5F1-C90E-0956-85B5-82A8AA34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12AAC-05E5-509D-0D56-536F8546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B3932-07FD-5EE7-D4BB-04C228C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FFD87-7071-0254-626E-F45265C0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5EB37-AAB3-B6DC-EC87-AC19C5DE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5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6A80-B3BA-0721-D3F6-BE550FE3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6F7C-D15B-A841-790A-14C06FD7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2BB8D-7830-376A-8680-508EF20B6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9E35B-3A0D-E3DA-7E8B-76466CC8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FEB67-4EAB-AE6F-7B96-38829C49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C50B1-3EE3-A6E0-F212-5D3FB064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F94D-3DF9-7AAD-2349-856F6773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23955-83BB-0CA5-69FC-1B93ABA6E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CD0C3-8A30-0A20-913C-3DEC46DA0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E31B-BD8D-8E8D-64E2-1F63E773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8160-B3B9-8DE6-5E86-B742E088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ADABE-A0C1-41BC-8263-6C8C2894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8F880-377B-E713-31A4-B9B5E64B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3E2F-7C34-D64C-7E1E-3250348B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F91E-3869-B32D-C577-193224349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7BCAD-72B8-413D-8AEF-BCE1FA2CB0C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A591-1C84-2667-0E3F-8EBF093D8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BA23-C16F-0B24-4A34-49F8AF8D7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13A37-8120-4D69-BF9B-479D70A7A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7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DA11FC-E442-0F68-1E22-8150B5595567}"/>
              </a:ext>
            </a:extLst>
          </p:cNvPr>
          <p:cNvSpPr/>
          <p:nvPr/>
        </p:nvSpPr>
        <p:spPr>
          <a:xfrm>
            <a:off x="4624250" y="104502"/>
            <a:ext cx="2899955" cy="62701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MNP Dataset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177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EA426C-FB5D-AE3C-8211-0B62DF70E0BE}"/>
              </a:ext>
            </a:extLst>
          </p:cNvPr>
          <p:cNvSpPr/>
          <p:nvPr/>
        </p:nvSpPr>
        <p:spPr>
          <a:xfrm>
            <a:off x="7770224" y="1266234"/>
            <a:ext cx="2899955" cy="62701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90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19031F-6D5B-4F71-396C-FCF615BD0D04}"/>
              </a:ext>
            </a:extLst>
          </p:cNvPr>
          <p:cNvSpPr/>
          <p:nvPr/>
        </p:nvSpPr>
        <p:spPr>
          <a:xfrm>
            <a:off x="1515472" y="1270589"/>
            <a:ext cx="2899955" cy="627017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Preterm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 = 87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70549-60B4-ED3F-0822-D3E3B5BDE97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74228" y="731519"/>
            <a:ext cx="0" cy="848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10D612-9AC9-FEDB-3BA0-C180DA117BB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415427" y="1579743"/>
            <a:ext cx="3354797" cy="4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03E867-F138-AFE5-5548-73DC34776866}"/>
              </a:ext>
            </a:extLst>
          </p:cNvPr>
          <p:cNvCxnSpPr>
            <a:cxnSpLocks/>
            <a:stCxn id="6" idx="2"/>
            <a:endCxn id="37" idx="0"/>
          </p:cNvCxnSpPr>
          <p:nvPr/>
        </p:nvCxnSpPr>
        <p:spPr>
          <a:xfrm>
            <a:off x="2965450" y="1897606"/>
            <a:ext cx="0" cy="8035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416C82-40AF-9DB2-F35E-164E892A3B0C}"/>
              </a:ext>
            </a:extLst>
          </p:cNvPr>
          <p:cNvCxnSpPr>
            <a:cxnSpLocks/>
            <a:stCxn id="5" idx="2"/>
            <a:endCxn id="39" idx="0"/>
          </p:cNvCxnSpPr>
          <p:nvPr/>
        </p:nvCxnSpPr>
        <p:spPr>
          <a:xfrm flipH="1">
            <a:off x="9220201" y="1893251"/>
            <a:ext cx="1" cy="8078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e chart with text on it&#10;&#10;Description automatically generated">
            <a:extLst>
              <a:ext uri="{FF2B5EF4-FFF2-40B4-BE49-F238E27FC236}">
                <a16:creationId xmlns:a16="http://schemas.microsoft.com/office/drawing/2014/main" id="{4B60191E-C814-E069-F6E2-FA634769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" r="8943"/>
          <a:stretch/>
        </p:blipFill>
        <p:spPr>
          <a:xfrm>
            <a:off x="330199" y="2701140"/>
            <a:ext cx="5270501" cy="3650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04A180C5-2C68-687E-5E59-78AB5DA59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2" r="3433"/>
          <a:stretch/>
        </p:blipFill>
        <p:spPr>
          <a:xfrm>
            <a:off x="6489701" y="2701140"/>
            <a:ext cx="5461000" cy="3650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024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Jochum, Michael D.</dc:creator>
  <cp:lastModifiedBy>Jochum, Michael D.</cp:lastModifiedBy>
  <cp:revision>2</cp:revision>
  <dcterms:created xsi:type="dcterms:W3CDTF">2024-12-12T17:01:11Z</dcterms:created>
  <dcterms:modified xsi:type="dcterms:W3CDTF">2024-12-12T17:40:30Z</dcterms:modified>
</cp:coreProperties>
</file>