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63447" autoAdjust="0"/>
  </p:normalViewPr>
  <p:slideViewPr>
    <p:cSldViewPr snapToGrid="0">
      <p:cViewPr varScale="1">
        <p:scale>
          <a:sx n="70" d="100"/>
          <a:sy n="70" d="100"/>
        </p:scale>
        <p:origin x="215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5A286-C9B7-4015-9C0C-192D8926AA17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70B20-EDDB-47E1-B4CE-F6CC78EDB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3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 I built a logistic regression model that used the training participant data in parallel slopes  to predict BMI levels and subsequently Obesity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70B20-EDDB-47E1-B4CE-F6CC78EDBB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12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70B20-EDDB-47E1-B4CE-F6CC78EDBB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69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E691-8FA3-4050-BFBE-A41B2C56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BD02A-0FDB-478E-86DE-5CEB7995B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3B8F3-2547-484D-A65F-38FA9AA8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D14D-C24E-4B31-BF29-AC07B7129CA6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38C48-4C55-42B9-AEDF-57E9F16C5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DA73A-9AF0-40BD-B2D1-65E5CADF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1B1C-1C40-48D8-B301-831225085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7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E2B33-ADA3-4E5E-B084-7E7E2ACA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B34DC-D778-44E8-A099-BDC53F3B1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A1933-59EA-4E9E-9640-CEB06F585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D14D-C24E-4B31-BF29-AC07B7129CA6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00D1-AB73-45B5-957F-95AE0D1F6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7F6D2-1701-4CC9-90D5-723FC4A0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1B1C-1C40-48D8-B301-831225085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25D7A-F641-4462-8D98-518F113BD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9B3A0-BD0D-4236-A3FB-4C2C87CD0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92C05-43B4-49BB-8B9D-115614CE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D14D-C24E-4B31-BF29-AC07B7129CA6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F8AA2-1A34-4B9B-9712-93F1D29A1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0D98C-953F-428F-ACA5-7C5105B4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1B1C-1C40-48D8-B301-831225085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3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0A9C9-82D2-46A6-859D-0349A5FE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4B2D9-42A3-447F-B352-607381D9B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0E3C9-E2A9-4038-8F64-4DB6A7A6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D14D-C24E-4B31-BF29-AC07B7129CA6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C271B-6C2B-4B78-9DA2-B75374D4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FEE3B-B316-4B2E-9986-2DD14283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1B1C-1C40-48D8-B301-831225085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1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72A7-FC8E-4210-9CF8-7F1A3B57C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8F9AC-7710-4E2F-BD5C-D897242CF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8B128-C0D6-4E64-86F5-1F68A20D0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D14D-C24E-4B31-BF29-AC07B7129CA6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EA7D7-CB71-4BF8-83D7-E2852D5CD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A872D-B71F-4A25-8AB4-B5DE8AE0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1B1C-1C40-48D8-B301-831225085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0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F84C-1E20-4087-A2F3-008E30487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825D8-D5C1-4D9B-9E74-8D096752B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CD0C8-75E9-4D24-832B-B06443303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1116F-0AE5-423C-B9EF-AAA438F5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D14D-C24E-4B31-BF29-AC07B7129CA6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EF878-16AD-4749-9A58-35047B9D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C1AC4-6450-4482-B9D1-E55B0263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1B1C-1C40-48D8-B301-831225085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1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754D8-4B7C-40C3-BCED-23220C353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BBDD8-25BF-497B-8674-B89D206D2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ACB2F-26F1-483E-BFFB-2179E336B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E7E21-19BA-443B-B595-8AD482FCB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7D9F33-F5BF-4BA6-A8F7-D69A74E05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BE506-FBF6-4028-91DC-7842C7C8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D14D-C24E-4B31-BF29-AC07B7129CA6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CA054C-1B67-42EE-914D-527CEF09B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C624B5-AFF9-4136-93B6-4BD0EBB2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1B1C-1C40-48D8-B301-831225085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4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20DF-679C-457F-A6E9-E3F679E38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E4D785-E273-402B-907F-0954ECBD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D14D-C24E-4B31-BF29-AC07B7129CA6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7A262-CCE3-4FA9-859E-24B7C2C2D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6A32C2-0D9F-4F1D-BBFF-8227332B2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1B1C-1C40-48D8-B301-831225085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2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1A3130-BBE4-44D8-9549-EA36689ED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D14D-C24E-4B31-BF29-AC07B7129CA6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13132F-05FE-4B18-A607-0A2516AC1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7C5B6-F538-43DA-8292-AE3DF6B65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1B1C-1C40-48D8-B301-831225085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3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2345-1F99-4BD6-9D76-57570EC4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A3E29-5F3A-46D0-9ECE-FE622B469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CD898-AAD1-4B16-8CF8-53D0317B9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9D0F6-93C3-4575-AC54-13DF3EC6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D14D-C24E-4B31-BF29-AC07B7129CA6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558D5-A96F-4BDC-A47E-0C8F2711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3BA6A-F568-4467-8DF0-E8876BD5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1B1C-1C40-48D8-B301-831225085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BA7E1-68FC-4DC9-8D9D-CAE148DF9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A20337-C0A6-4ABF-9D21-EE197CA59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1D4F8-9ED6-4017-9254-FDA3D9B03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0C3A6-5E3A-4B9C-B2A8-E752DF29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D14D-C24E-4B31-BF29-AC07B7129CA6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9B15B-1083-4EC9-82C1-1D759BF8B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87378-BBEB-425B-9525-AC0ECC1F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1B1C-1C40-48D8-B301-831225085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D1B9B-3486-492F-9A52-0D5EBE493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B4496-D886-474B-9298-76F5C44F1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1E09A-D7E7-4E78-AF11-A5C4D23B2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7D14D-C24E-4B31-BF29-AC07B7129CA6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1EB3B-E31E-48D3-87A7-FCAB0F878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694D3-D21E-4FE8-B764-A499E4AB1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21B1C-1C40-48D8-B301-831225085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1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CEA0-CF71-4D0E-BF6F-E575FC6321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Obesity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C29B6-7233-48E4-9F42-37BAF45D2A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8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2545-0259-4D3F-8F04-D06516C22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7168"/>
          </a:xfrm>
        </p:spPr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92140-9DDB-44B0-846F-A2CED0960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4054"/>
            <a:ext cx="6176749" cy="5448819"/>
          </a:xfrm>
        </p:spPr>
        <p:txBody>
          <a:bodyPr>
            <a:normAutofit/>
          </a:bodyPr>
          <a:lstStyle/>
          <a:p>
            <a:r>
              <a:rPr lang="en-US" dirty="0"/>
              <a:t>import the training and testing datasets</a:t>
            </a:r>
          </a:p>
          <a:p>
            <a:r>
              <a:rPr lang="en-US" dirty="0"/>
              <a:t>Convert the date columns from character to date time format</a:t>
            </a:r>
          </a:p>
          <a:p>
            <a:r>
              <a:rPr lang="en-US" dirty="0"/>
              <a:t>Plot the data to get a general idea of the distribution</a:t>
            </a:r>
          </a:p>
        </p:txBody>
      </p:sp>
      <p:pic>
        <p:nvPicPr>
          <p:cNvPr id="6" name="Picture 5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369FB4B4-BDAD-4CD6-9C01-7E205766A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436" y="1947650"/>
            <a:ext cx="4758519" cy="475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4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F2CCF51-B0EF-4B6E-9C49-00AC682F6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776" y="888917"/>
            <a:ext cx="5843793" cy="58437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8A9684-2D54-45D7-B69E-50BC488B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7985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ar(--jp-content-font-family)"/>
              </a:rPr>
              <a:t>logistic regression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084EA-B1DE-40D1-A448-125BD0900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7104"/>
            <a:ext cx="3870278" cy="52898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var(--jp-content-font-family)"/>
              </a:rPr>
              <a:t>O</a:t>
            </a:r>
            <a:r>
              <a:rPr lang="en-US" b="0" i="0" dirty="0">
                <a:solidFill>
                  <a:srgbClr val="000000"/>
                </a:solidFill>
                <a:effectLst/>
                <a:latin typeface="var(--jp-content-font-family)"/>
              </a:rPr>
              <a:t>besity model based on BMI score because it has higher resolution than 1 or 0 for obese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var(--jp-content-font-family)"/>
              </a:rPr>
              <a:t>Downstream conversion of </a:t>
            </a:r>
            <a:r>
              <a:rPr lang="en-US" dirty="0" err="1">
                <a:solidFill>
                  <a:srgbClr val="000000"/>
                </a:solidFill>
                <a:latin typeface="var(--jp-content-font-family)"/>
              </a:rPr>
              <a:t>BMI_Score</a:t>
            </a:r>
            <a:r>
              <a:rPr lang="en-US" dirty="0">
                <a:solidFill>
                  <a:srgbClr val="000000"/>
                </a:solidFill>
                <a:latin typeface="var(--jp-content-font-family)"/>
              </a:rPr>
              <a:t> to Obesity</a:t>
            </a:r>
            <a:endParaRPr lang="en-US" b="0" i="0" dirty="0">
              <a:solidFill>
                <a:srgbClr val="000000"/>
              </a:solidFill>
              <a:effectLst/>
              <a:latin typeface="var(--jp-content-font-family)"/>
            </a:endParaRPr>
          </a:p>
        </p:txBody>
      </p:sp>
    </p:spTree>
    <p:extLst>
      <p:ext uri="{BB962C8B-B14F-4D97-AF65-F5344CB8AC3E}">
        <p14:creationId xmlns:p14="http://schemas.microsoft.com/office/powerpoint/2010/main" val="295718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9684-2D54-45D7-B69E-50BC488B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7985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ar(--jp-content-font-family)"/>
              </a:rPr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084EA-B1DE-40D1-A448-125BD0900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7104"/>
            <a:ext cx="3870278" cy="5289859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00"/>
                </a:solidFill>
                <a:latin typeface="var(--jp-content-font-family)"/>
              </a:rPr>
              <a:t>O</a:t>
            </a:r>
            <a:r>
              <a:rPr lang="en-US" b="0" i="0" dirty="0">
                <a:solidFill>
                  <a:srgbClr val="000000"/>
                </a:solidFill>
                <a:effectLst/>
                <a:latin typeface="var(--jp-content-font-family)"/>
              </a:rPr>
              <a:t>besity model based on BMI score because it has higher resolution than 1 or 0 for obese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var(--jp-content-font-family)"/>
              </a:rPr>
              <a:t>Downstream conversion of </a:t>
            </a:r>
            <a:r>
              <a:rPr lang="en-US" dirty="0" err="1">
                <a:solidFill>
                  <a:srgbClr val="000000"/>
                </a:solidFill>
                <a:latin typeface="var(--jp-content-font-family)"/>
              </a:rPr>
              <a:t>BMI_Score</a:t>
            </a:r>
            <a:r>
              <a:rPr lang="en-US" dirty="0">
                <a:solidFill>
                  <a:srgbClr val="000000"/>
                </a:solidFill>
                <a:latin typeface="var(--jp-content-font-family)"/>
              </a:rPr>
              <a:t> to Obesity</a:t>
            </a:r>
            <a:endParaRPr lang="en-US" b="0" i="0" dirty="0">
              <a:solidFill>
                <a:srgbClr val="000000"/>
              </a:solidFill>
              <a:effectLst/>
              <a:latin typeface="var(--jp-content-font-family)"/>
            </a:endParaRPr>
          </a:p>
          <a:p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12EA840-7D55-4DB1-A203-F3965DAFD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146" y="228322"/>
            <a:ext cx="6401355" cy="640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52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110</Words>
  <Application>Microsoft Office PowerPoint</Application>
  <PresentationFormat>Widescreen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var(--jp-content-font-family)</vt:lpstr>
      <vt:lpstr>Office Theme</vt:lpstr>
      <vt:lpstr>Obesity model</vt:lpstr>
      <vt:lpstr>Data wrangling</vt:lpstr>
      <vt:lpstr>logistic regression model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Obesity model</dc:title>
  <dc:creator>Michael Jochum</dc:creator>
  <cp:lastModifiedBy>Michael Jochum</cp:lastModifiedBy>
  <cp:revision>6</cp:revision>
  <dcterms:created xsi:type="dcterms:W3CDTF">2020-12-13T00:58:29Z</dcterms:created>
  <dcterms:modified xsi:type="dcterms:W3CDTF">2020-12-13T03:19:59Z</dcterms:modified>
</cp:coreProperties>
</file>