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8" r:id="rId7"/>
    <p:sldId id="276" r:id="rId8"/>
    <p:sldId id="277" r:id="rId9"/>
    <p:sldId id="279" r:id="rId10"/>
    <p:sldId id="281" r:id="rId11"/>
    <p:sldId id="282" r:id="rId12"/>
  </p:sldIdLst>
  <p:sldSz cx="12192000" cy="6858000"/>
  <p:notesSz cx="7010400" cy="92964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9 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55B643-19F6-3161-88D6-E080B162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71101"/>
            <a:ext cx="11431595" cy="5715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D8608-195D-92EA-93CE-76A79DB6AEA2}"/>
              </a:ext>
            </a:extLst>
          </p:cNvPr>
          <p:cNvSpPr txBox="1"/>
          <p:nvPr/>
        </p:nvSpPr>
        <p:spPr>
          <a:xfrm>
            <a:off x="4149483" y="239635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possible examples</a:t>
            </a:r>
          </a:p>
        </p:txBody>
      </p:sp>
    </p:spTree>
    <p:extLst>
      <p:ext uri="{BB962C8B-B14F-4D97-AF65-F5344CB8AC3E}">
        <p14:creationId xmlns:p14="http://schemas.microsoft.com/office/powerpoint/2010/main" val="287524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38C5ECE-DC7D-FB24-9052-C9FE8D6F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71101"/>
            <a:ext cx="11431595" cy="5715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4D4FD-D659-659A-CCAB-80679D6A44B7}"/>
              </a:ext>
            </a:extLst>
          </p:cNvPr>
          <p:cNvSpPr txBox="1"/>
          <p:nvPr/>
        </p:nvSpPr>
        <p:spPr>
          <a:xfrm>
            <a:off x="4149483" y="239635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possible examples</a:t>
            </a:r>
          </a:p>
        </p:txBody>
      </p:sp>
    </p:spTree>
    <p:extLst>
      <p:ext uri="{BB962C8B-B14F-4D97-AF65-F5344CB8AC3E}">
        <p14:creationId xmlns:p14="http://schemas.microsoft.com/office/powerpoint/2010/main" val="10660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411070" y="6340198"/>
            <a:ext cx="3251660" cy="50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8" dirty="0"/>
              <a:t>Update 9 august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62602" y="967271"/>
            <a:ext cx="106847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7" indent="-514357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62" lvl="1" indent="-514357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Generate a norm distribution of healthy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 </a:t>
            </a:r>
            <a:br>
              <a:rPr lang="en-US" sz="2400" dirty="0"/>
            </a:br>
            <a:r>
              <a:rPr lang="en-US" sz="2400" dirty="0"/>
              <a:t>for the Control patients 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11" lvl="1" indent="-457206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143332" y="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2" y="47946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7" indent="-514357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2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6" y="1113984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5" y="2249780"/>
            <a:ext cx="3444897" cy="9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8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80EAA-BEAF-AFD4-57FD-C77843E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26343"/>
              </p:ext>
            </p:extLst>
          </p:nvPr>
        </p:nvGraphicFramePr>
        <p:xfrm>
          <a:off x="817366" y="895351"/>
          <a:ext cx="9814364" cy="506730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  <a:tr h="2533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355D33-0031-00C8-79BB-70ACCE75F313}"/>
              </a:ext>
            </a:extLst>
          </p:cNvPr>
          <p:cNvSpPr txBox="1"/>
          <p:nvPr/>
        </p:nvSpPr>
        <p:spPr>
          <a:xfrm>
            <a:off x="922246" y="1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6" indent="-457206">
              <a:buFont typeface="+mj-lt"/>
              <a:buAutoNum type="arabicPeriod"/>
            </a:pPr>
            <a:r>
              <a:rPr lang="en-US" sz="3200" dirty="0"/>
              <a:t>Analyze dissimilarity using phylogenetic distance</a:t>
            </a:r>
          </a:p>
        </p:txBody>
      </p:sp>
    </p:spTree>
    <p:extLst>
      <p:ext uri="{BB962C8B-B14F-4D97-AF65-F5344CB8AC3E}">
        <p14:creationId xmlns:p14="http://schemas.microsoft.com/office/powerpoint/2010/main" val="4800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CAF8AAE-6B90-5CC0-7BBC-055F30CF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723"/>
          <a:stretch/>
        </p:blipFill>
        <p:spPr>
          <a:xfrm>
            <a:off x="1256428" y="66963"/>
            <a:ext cx="7434470" cy="1833497"/>
          </a:xfrm>
          <a:prstGeom prst="rect">
            <a:avLst/>
          </a:prstGeom>
        </p:spPr>
      </p:pic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D538C4-D79F-61B0-CF20-24C48CA69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16811"/>
          <a:stretch/>
        </p:blipFill>
        <p:spPr>
          <a:xfrm>
            <a:off x="1256428" y="1900461"/>
            <a:ext cx="7160973" cy="2061558"/>
          </a:xfrm>
          <a:prstGeom prst="rect">
            <a:avLst/>
          </a:prstGeom>
        </p:spPr>
      </p:pic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14E8DE0-CFED-7CD3-1916-3FDBF87D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9" b="18243"/>
          <a:stretch/>
        </p:blipFill>
        <p:spPr>
          <a:xfrm>
            <a:off x="1256428" y="5471882"/>
            <a:ext cx="7461519" cy="1312929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E393DB9-A723-2569-4110-7654C31806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9" b="12786"/>
          <a:stretch/>
        </p:blipFill>
        <p:spPr>
          <a:xfrm>
            <a:off x="1256428" y="3883947"/>
            <a:ext cx="7461519" cy="15879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2351464" y="1432574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0.0406 *</a:t>
            </a:r>
            <a:endParaRPr lang="en-US" sz="1000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EBF3746-25FB-73A0-1D12-2A3ADD76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64729"/>
              </p:ext>
            </p:extLst>
          </p:nvPr>
        </p:nvGraphicFramePr>
        <p:xfrm>
          <a:off x="8599543" y="1039364"/>
          <a:ext cx="3592457" cy="3638550"/>
        </p:xfrm>
        <a:graphic>
          <a:graphicData uri="http://schemas.openxmlformats.org/drawingml/2006/table">
            <a:tbl>
              <a:tblPr/>
              <a:tblGrid>
                <a:gridCol w="53347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228471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5EFD3D3-E556-BEBA-637F-AD0A903642CB}"/>
              </a:ext>
            </a:extLst>
          </p:cNvPr>
          <p:cNvSpPr txBox="1"/>
          <p:nvPr/>
        </p:nvSpPr>
        <p:spPr>
          <a:xfrm>
            <a:off x="19025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2B09E-0987-01CF-A24B-28B2BEF5BADA}"/>
              </a:ext>
            </a:extLst>
          </p:cNvPr>
          <p:cNvSpPr txBox="1"/>
          <p:nvPr/>
        </p:nvSpPr>
        <p:spPr>
          <a:xfrm>
            <a:off x="19025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2ECD8-5D79-D471-7170-514E8BA51653}"/>
              </a:ext>
            </a:extLst>
          </p:cNvPr>
          <p:cNvSpPr txBox="1"/>
          <p:nvPr/>
        </p:nvSpPr>
        <p:spPr>
          <a:xfrm>
            <a:off x="19025" y="415066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9998C-3B58-5E02-4D3B-4DE2DC5943ED}"/>
              </a:ext>
            </a:extLst>
          </p:cNvPr>
          <p:cNvSpPr txBox="1"/>
          <p:nvPr/>
        </p:nvSpPr>
        <p:spPr>
          <a:xfrm>
            <a:off x="19025" y="5651808"/>
            <a:ext cx="13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BCA197-F167-0009-A954-33990AEF03C4}"/>
              </a:ext>
            </a:extLst>
          </p:cNvPr>
          <p:cNvSpPr txBox="1"/>
          <p:nvPr/>
        </p:nvSpPr>
        <p:spPr>
          <a:xfrm>
            <a:off x="8783904" y="182938"/>
            <a:ext cx="367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38393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1742266" y="1467930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000" b="1" dirty="0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6EA21F8-8399-329C-7A6D-FD12B9FEB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8"/>
          <a:stretch/>
        </p:blipFill>
        <p:spPr>
          <a:xfrm>
            <a:off x="1122138" y="0"/>
            <a:ext cx="6364237" cy="1971259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2A7D8C-3C55-3EE4-C5DD-B1B4653C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1122138" y="3484479"/>
            <a:ext cx="6364237" cy="1701712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FF7143-C00A-D6BC-E8E5-641BBE7C00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1"/>
          <a:stretch/>
        </p:blipFill>
        <p:spPr>
          <a:xfrm>
            <a:off x="1122138" y="5091946"/>
            <a:ext cx="6364237" cy="176605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884B921-1A53-400B-0345-14EF7E805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1122138" y="1877013"/>
            <a:ext cx="6364237" cy="17017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987A9F-22FD-36D9-3418-8ABDA067C23F}"/>
              </a:ext>
            </a:extLst>
          </p:cNvPr>
          <p:cNvSpPr txBox="1"/>
          <p:nvPr/>
        </p:nvSpPr>
        <p:spPr>
          <a:xfrm>
            <a:off x="19025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76B29-7F41-A8F2-2826-55584393C197}"/>
              </a:ext>
            </a:extLst>
          </p:cNvPr>
          <p:cNvSpPr txBox="1"/>
          <p:nvPr/>
        </p:nvSpPr>
        <p:spPr>
          <a:xfrm>
            <a:off x="19025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57F92-05D7-32C2-A350-59B218FDF931}"/>
              </a:ext>
            </a:extLst>
          </p:cNvPr>
          <p:cNvSpPr txBox="1"/>
          <p:nvPr/>
        </p:nvSpPr>
        <p:spPr>
          <a:xfrm>
            <a:off x="19025" y="415066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FD41C-F6DD-A720-41EC-89BBC3D5118C}"/>
              </a:ext>
            </a:extLst>
          </p:cNvPr>
          <p:cNvSpPr txBox="1"/>
          <p:nvPr/>
        </p:nvSpPr>
        <p:spPr>
          <a:xfrm>
            <a:off x="19025" y="5651808"/>
            <a:ext cx="13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AD4B25A-381B-8DE6-95EE-36B545783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13187"/>
              </p:ext>
            </p:extLst>
          </p:nvPr>
        </p:nvGraphicFramePr>
        <p:xfrm>
          <a:off x="7998278" y="998141"/>
          <a:ext cx="4174697" cy="3547110"/>
        </p:xfrm>
        <a:graphic>
          <a:graphicData uri="http://schemas.openxmlformats.org/drawingml/2006/table">
            <a:tbl>
              <a:tblPr/>
              <a:tblGrid>
                <a:gridCol w="836041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035177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660202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310956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507462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478409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346450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B5BF493-B7B3-AFE3-4095-3DEBF3523237}"/>
              </a:ext>
            </a:extLst>
          </p:cNvPr>
          <p:cNvSpPr txBox="1"/>
          <p:nvPr/>
        </p:nvSpPr>
        <p:spPr>
          <a:xfrm>
            <a:off x="5853178" y="1467930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0.0216 *</a:t>
            </a:r>
            <a:endParaRPr 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729D8-CC45-F706-A2E5-188BF05ABAA7}"/>
              </a:ext>
            </a:extLst>
          </p:cNvPr>
          <p:cNvSpPr txBox="1"/>
          <p:nvPr/>
        </p:nvSpPr>
        <p:spPr>
          <a:xfrm>
            <a:off x="8089637" y="308375"/>
            <a:ext cx="367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3595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C86845-60F4-811B-F9B6-DE9FE08B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18734" b="465"/>
          <a:stretch/>
        </p:blipFill>
        <p:spPr>
          <a:xfrm>
            <a:off x="1126339" y="2419006"/>
            <a:ext cx="10527941" cy="2955359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8BEDD8-4B34-C1FB-0445-583127CA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6" b="21467"/>
          <a:stretch/>
        </p:blipFill>
        <p:spPr>
          <a:xfrm>
            <a:off x="1001126" y="453558"/>
            <a:ext cx="10972822" cy="2106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32954" y="1346062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5772" y="3409772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38968"/>
              </p:ext>
            </p:extLst>
          </p:nvPr>
        </p:nvGraphicFramePr>
        <p:xfrm>
          <a:off x="1839848" y="5318760"/>
          <a:ext cx="9814364" cy="153924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5722957" y="4430103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0.0508 *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EEA7C-EA22-1F68-8372-D9C897A5B311}"/>
              </a:ext>
            </a:extLst>
          </p:cNvPr>
          <p:cNvSpPr txBox="1"/>
          <p:nvPr/>
        </p:nvSpPr>
        <p:spPr>
          <a:xfrm>
            <a:off x="9591893" y="4512277"/>
            <a:ext cx="1909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0.0076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698244" y="1844463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2390809" y="1820370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0.0544 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4D6CA-0D00-CB98-7C73-E3CF5A689814}"/>
              </a:ext>
            </a:extLst>
          </p:cNvPr>
          <p:cNvSpPr txBox="1"/>
          <p:nvPr/>
        </p:nvSpPr>
        <p:spPr>
          <a:xfrm>
            <a:off x="4256369" y="-75926"/>
            <a:ext cx="367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Weighted UniFrac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919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D725D3-6A99-7685-88E6-314BEAB5DE75}"/>
              </a:ext>
            </a:extLst>
          </p:cNvPr>
          <p:cNvGrpSpPr>
            <a:grpSpLocks noChangeAspect="1"/>
          </p:cNvGrpSpPr>
          <p:nvPr/>
        </p:nvGrpSpPr>
        <p:grpSpPr>
          <a:xfrm>
            <a:off x="1432551" y="690475"/>
            <a:ext cx="9326899" cy="4891366"/>
            <a:chOff x="1354147" y="424187"/>
            <a:chExt cx="9875540" cy="517909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4FE9F97-D1B1-D84A-C516-45562C56E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6" b="6926"/>
            <a:stretch/>
          </p:blipFill>
          <p:spPr>
            <a:xfrm>
              <a:off x="1354147" y="424187"/>
              <a:ext cx="9875540" cy="2845406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0DFBA88-0CC2-D0BF-3C0D-7CC2332AC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18"/>
            <a:stretch/>
          </p:blipFill>
          <p:spPr>
            <a:xfrm>
              <a:off x="1354147" y="2914435"/>
              <a:ext cx="9875540" cy="26888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209504" y="1710973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386635" y="3760501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3688"/>
              </p:ext>
            </p:extLst>
          </p:nvPr>
        </p:nvGraphicFramePr>
        <p:xfrm>
          <a:off x="1730176" y="5440680"/>
          <a:ext cx="9814364" cy="141732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829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82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829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2052065" y="2617813"/>
            <a:ext cx="1842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131770" y="2691595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5951545" y="4836932"/>
            <a:ext cx="1913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0.0027 ** 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1E1B8-F722-0751-C60C-9A103ED415CE}"/>
              </a:ext>
            </a:extLst>
          </p:cNvPr>
          <p:cNvSpPr txBox="1"/>
          <p:nvPr/>
        </p:nvSpPr>
        <p:spPr>
          <a:xfrm>
            <a:off x="3992283" y="0"/>
            <a:ext cx="420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UnWeighted</a:t>
            </a: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UniFrac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383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8144E7-14BC-818A-A1C4-2A3666CE2627}"/>
              </a:ext>
            </a:extLst>
          </p:cNvPr>
          <p:cNvGrpSpPr/>
          <p:nvPr/>
        </p:nvGrpSpPr>
        <p:grpSpPr>
          <a:xfrm>
            <a:off x="214411" y="1040524"/>
            <a:ext cx="12082692" cy="4426190"/>
            <a:chOff x="533071" y="2014538"/>
            <a:chExt cx="10457297" cy="34521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C6D70A5A-8C6F-9074-7A66-51ED15496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03"/>
            <a:stretch/>
          </p:blipFill>
          <p:spPr>
            <a:xfrm>
              <a:off x="765694" y="3523844"/>
              <a:ext cx="3278292" cy="1942869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E9B1A4DE-AB2B-F555-1464-35DFD1A16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35" b="11919"/>
            <a:stretch/>
          </p:blipFill>
          <p:spPr>
            <a:xfrm>
              <a:off x="4111097" y="3356558"/>
              <a:ext cx="3743538" cy="1955297"/>
            </a:xfrm>
            <a:prstGeom prst="rect">
              <a:avLst/>
            </a:prstGeom>
          </p:spPr>
        </p:pic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F4FE6AA-B4B2-1677-2085-2E5DDA4D3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80" b="22200"/>
            <a:stretch/>
          </p:blipFill>
          <p:spPr>
            <a:xfrm>
              <a:off x="7483395" y="2089547"/>
              <a:ext cx="3239769" cy="1328737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DEE095A8-4E35-3D6E-0BA8-838390E5F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51" b="21552"/>
            <a:stretch/>
          </p:blipFill>
          <p:spPr>
            <a:xfrm>
              <a:off x="4273830" y="2014538"/>
              <a:ext cx="3278292" cy="1328737"/>
            </a:xfrm>
            <a:prstGeom prst="rect">
              <a:avLst/>
            </a:prstGeom>
          </p:spPr>
        </p:pic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B7FE5BF7-7681-8323-B35A-E93739A80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64" b="21283"/>
            <a:stretch/>
          </p:blipFill>
          <p:spPr>
            <a:xfrm>
              <a:off x="533071" y="2014538"/>
              <a:ext cx="3743538" cy="1478756"/>
            </a:xfrm>
            <a:prstGeom prst="rect">
              <a:avLst/>
            </a:prstGeom>
          </p:spPr>
        </p:pic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7A8190F-410B-6661-16FD-B1BC625FF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46" b="13594"/>
            <a:stretch/>
          </p:blipFill>
          <p:spPr>
            <a:xfrm>
              <a:off x="7750599" y="3493293"/>
              <a:ext cx="3239769" cy="164925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F38BB83-1D90-9ECC-329D-717A2404866C}"/>
              </a:ext>
            </a:extLst>
          </p:cNvPr>
          <p:cNvSpPr txBox="1"/>
          <p:nvPr/>
        </p:nvSpPr>
        <p:spPr>
          <a:xfrm>
            <a:off x="4149483" y="239635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possible examples</a:t>
            </a:r>
          </a:p>
        </p:txBody>
      </p:sp>
    </p:spTree>
    <p:extLst>
      <p:ext uri="{BB962C8B-B14F-4D97-AF65-F5344CB8AC3E}">
        <p14:creationId xmlns:p14="http://schemas.microsoft.com/office/powerpoint/2010/main" val="319242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837</Words>
  <Application>Microsoft Office PowerPoint</Application>
  <PresentationFormat>Widescreen</PresentationFormat>
  <Paragraphs>544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10</cp:revision>
  <cp:lastPrinted>2022-08-12T17:17:37Z</cp:lastPrinted>
  <dcterms:created xsi:type="dcterms:W3CDTF">2022-07-21T15:25:38Z</dcterms:created>
  <dcterms:modified xsi:type="dcterms:W3CDTF">2022-08-12T17:25:28Z</dcterms:modified>
</cp:coreProperties>
</file>