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</p:sldIdLst>
  <p:sldSz cx="12192000" cy="6858000"/>
  <p:notesSz cx="7010400" cy="92964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9 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411070" y="6340198"/>
            <a:ext cx="3251660" cy="50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8" dirty="0"/>
              <a:t>Update 9 august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62602" y="967271"/>
            <a:ext cx="106847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7" indent="-514357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62" lvl="1" indent="-514357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Generate a norm distribution of healthy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 </a:t>
            </a:r>
            <a:br>
              <a:rPr lang="en-US" sz="2400" dirty="0"/>
            </a:br>
            <a:r>
              <a:rPr lang="en-US" sz="2400" dirty="0"/>
              <a:t>for the Control patients 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11" lvl="1" indent="-457206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143332" y="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2" y="47946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7" indent="-514357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2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6" y="1113984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5" y="2249780"/>
            <a:ext cx="3444897" cy="9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8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80EAA-BEAF-AFD4-57FD-C77843E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26343"/>
              </p:ext>
            </p:extLst>
          </p:nvPr>
        </p:nvGraphicFramePr>
        <p:xfrm>
          <a:off x="817366" y="895351"/>
          <a:ext cx="9814364" cy="506730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  <a:tr h="2533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355D33-0031-00C8-79BB-70ACCE75F313}"/>
              </a:ext>
            </a:extLst>
          </p:cNvPr>
          <p:cNvSpPr txBox="1"/>
          <p:nvPr/>
        </p:nvSpPr>
        <p:spPr>
          <a:xfrm>
            <a:off x="922246" y="1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6" indent="-457206">
              <a:buFont typeface="+mj-lt"/>
              <a:buAutoNum type="arabicPeriod"/>
            </a:pPr>
            <a:r>
              <a:rPr lang="en-US" sz="3200" dirty="0"/>
              <a:t>Analyze dissimilarity using phylogenetic distance</a:t>
            </a:r>
          </a:p>
        </p:txBody>
      </p:sp>
    </p:spTree>
    <p:extLst>
      <p:ext uri="{BB962C8B-B14F-4D97-AF65-F5344CB8AC3E}">
        <p14:creationId xmlns:p14="http://schemas.microsoft.com/office/powerpoint/2010/main" val="4800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CAF8AAE-6B90-5CC0-7BBC-055F30CF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723"/>
          <a:stretch/>
        </p:blipFill>
        <p:spPr>
          <a:xfrm>
            <a:off x="0" y="0"/>
            <a:ext cx="10972822" cy="2706130"/>
          </a:xfrm>
          <a:prstGeom prst="rect">
            <a:avLst/>
          </a:prstGeom>
        </p:spPr>
      </p:pic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D538C4-D79F-61B0-CF20-24C48CA69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t="-676" r="113" b="676"/>
          <a:stretch/>
        </p:blipFill>
        <p:spPr>
          <a:xfrm>
            <a:off x="-391308" y="2885298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385</Words>
  <Application>Microsoft Office PowerPoint</Application>
  <PresentationFormat>Widescreen</PresentationFormat>
  <Paragraphs>216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8</cp:revision>
  <cp:lastPrinted>2022-07-30T01:19:47Z</cp:lastPrinted>
  <dcterms:created xsi:type="dcterms:W3CDTF">2022-07-21T15:25:38Z</dcterms:created>
  <dcterms:modified xsi:type="dcterms:W3CDTF">2022-08-10T23:02:55Z</dcterms:modified>
</cp:coreProperties>
</file>