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E3A0-0AB7-40FF-8CE2-53EFA8945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2F98-ABA8-402B-B15D-E13600428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CC07-9A2F-432A-BD59-4731C6D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0383-ED5F-4F29-9A4F-EF9CC91A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1358-F1F9-4B47-90E2-3D180DD8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9A14-F3F6-4554-BE65-89D04F72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7AD1-B97F-482E-B861-9F67AB3E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810E-8C62-42A4-BC29-FCC98731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996A-E660-408F-B982-105957ED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C33D-CDFE-4E3A-A34A-2C777B7C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F09E-B5DE-48C9-AAFD-FEAEAEDC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8F1B6-A202-44F5-BD61-1D7334E36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4D22-C18B-4B7D-B041-A61733C2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E314-8F13-4BEC-8010-86D8D8C6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1781-17A9-45A7-88C0-F8BFAE77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3716-C612-4CE6-8791-9874867C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F394-EF65-42B0-8826-16495201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4F39-7BF2-4314-A0FF-D30B9E51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0F79-CCB9-47E5-9A73-AEC1A70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8714-2DC6-479F-87AB-059505E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2B2D-B7AC-40AB-8338-50049CC9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4852-AF9B-4DDB-AC3F-647F2727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2DA7-41F0-4F06-B151-B52C87AA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49B0-69B0-49AD-A980-5C20B01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248D-12CC-4325-B220-ED956232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E395-DDFC-4B4F-8FEE-B694129A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F254-8A4A-455E-B2DB-70E8E4AD5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4D297-CBD6-46E4-BD18-4FFD94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A879-2335-4309-930D-89509631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281D-EEF4-4592-8088-E9776DB5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2ADF-49A0-420C-BBB8-C27EB308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0114-BD3D-46D7-A0BE-AAA9D5E3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1143-2259-4148-97A4-1EDA47F3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4B62D-2012-4826-9E1C-F46062AF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91048-E55A-4F7E-8F20-5B5F159F0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0B391-A3C3-4AE4-BA72-8476BEA9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7CED7-DCD7-42DB-BD90-876AE3AD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5E134-21C9-4E54-8FB9-CC88BAB1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7CD01-80A9-4F00-BB87-13B3C5C3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6BD0-60F2-4DEE-95BB-409F202B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15B3A-C07A-44E9-ADED-54BD9BBA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6ED15-9EEA-4781-9549-A4AD3D64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F17D9-430B-40BE-B3EA-D5FB4B8B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FBF9C-9713-4A3D-8292-30A6F28F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58D01-9E55-4BF3-A646-3FA8F4F5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18B7-4870-45C1-8FEF-B4AA80B8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279C-75DE-4BB4-BBEE-15FCAE1D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986A-4D1F-4344-8DB0-25E1540C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1B8-9180-4362-9F21-43264E46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C27D-CF63-4BAC-A9F2-DC504D6E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379D-71D7-41EF-A220-798D3916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FC505-E24E-424D-AB6A-D9B4B0D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10FC-56A7-4E47-B987-7E470CE7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E8C4D-1FF2-4953-B26B-24CDB2D1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63B7-7A8D-40AF-941C-322D7694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E5BE-0809-4E07-9BF0-411E42C0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783B8-F9B4-437B-9D17-21A69F8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E942-BA71-4D34-AE6A-EA06C122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B49CF-EA3C-44C2-83CA-5F04731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4CFD-8BAF-48FD-B07F-C14587AC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FAFD-89E9-4CCC-AE07-D3A77EDD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B09C-A693-4E50-82B1-EAB62DC94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F82B-D0E8-4DE3-98B4-550D4BA6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F3E3-E474-4E0B-9FE0-EA2F39E41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/>
              <a:t>Pathway  </a:t>
            </a:r>
            <a:r>
              <a:rPr lang="en-US" dirty="0"/>
              <a:t>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AEC06-85F3-4817-8E39-FEBA13A1C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Dec 2020</a:t>
            </a:r>
          </a:p>
          <a:p>
            <a:r>
              <a:rPr lang="en-US" dirty="0"/>
              <a:t>Jochum, Michael D.</a:t>
            </a:r>
          </a:p>
        </p:txBody>
      </p:sp>
    </p:spTree>
    <p:extLst>
      <p:ext uri="{BB962C8B-B14F-4D97-AF65-F5344CB8AC3E}">
        <p14:creationId xmlns:p14="http://schemas.microsoft.com/office/powerpoint/2010/main" val="396899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E4E1-4F3D-4DFB-A824-FC1B02A9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6"/>
            <a:ext cx="12192000" cy="886899"/>
          </a:xfrm>
        </p:spPr>
        <p:txBody>
          <a:bodyPr>
            <a:normAutofit fontScale="90000"/>
          </a:bodyPr>
          <a:lstStyle/>
          <a:p>
            <a:r>
              <a:rPr lang="en-US" dirty="0"/>
              <a:t>Pathways shared between mother and infant combinations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66918B-BAB2-4BB6-ABA0-99D9AD6112E9}"/>
              </a:ext>
            </a:extLst>
          </p:cNvPr>
          <p:cNvGrpSpPr/>
          <p:nvPr/>
        </p:nvGrpSpPr>
        <p:grpSpPr>
          <a:xfrm>
            <a:off x="769085" y="1079695"/>
            <a:ext cx="10653830" cy="4698609"/>
            <a:chOff x="192845" y="1079695"/>
            <a:chExt cx="10653830" cy="4698609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E03D7253-D57C-4B37-9706-8B55E9A5E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487"/>
            <a:stretch/>
          </p:blipFill>
          <p:spPr>
            <a:xfrm>
              <a:off x="192845" y="1079695"/>
              <a:ext cx="10286999" cy="46986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707CF0-0827-40F7-91EA-74ABA52E8258}"/>
                </a:ext>
              </a:extLst>
            </p:cNvPr>
            <p:cNvSpPr txBox="1"/>
            <p:nvPr/>
          </p:nvSpPr>
          <p:spPr>
            <a:xfrm>
              <a:off x="9669516" y="1079695"/>
              <a:ext cx="11771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% samples </a:t>
              </a:r>
              <a:br>
                <a:rPr lang="en-US" dirty="0"/>
              </a:br>
              <a:r>
                <a:rPr lang="en-US" dirty="0"/>
                <a:t>in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F0BF0A2-49B6-4D91-8538-97085BBD4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93226"/>
              </p:ext>
            </p:extLst>
          </p:nvPr>
        </p:nvGraphicFramePr>
        <p:xfrm>
          <a:off x="190170" y="2247517"/>
          <a:ext cx="24479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48048" imgH="1724014" progId="Excel.Sheet.12">
                  <p:embed/>
                </p:oleObj>
              </mc:Choice>
              <mc:Fallback>
                <p:oleObj name="Worksheet" r:id="rId2" imgW="2448048" imgH="17240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170" y="2247517"/>
                        <a:ext cx="24479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C11ACE-B6E8-4291-8C26-73F2CA72F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58838"/>
              </p:ext>
            </p:extLst>
          </p:nvPr>
        </p:nvGraphicFramePr>
        <p:xfrm>
          <a:off x="190170" y="942535"/>
          <a:ext cx="3057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57360" imgH="962102" progId="Excel.Sheet.12">
                  <p:embed/>
                </p:oleObj>
              </mc:Choice>
              <mc:Fallback>
                <p:oleObj name="Worksheet" r:id="rId4" imgW="3057360" imgH="9621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170" y="942535"/>
                        <a:ext cx="305752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4094321-47CF-46A5-B2A9-698E6D718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59" y="423042"/>
            <a:ext cx="6434958" cy="64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C3E5EBE-4AA7-4D48-834D-857D5802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48" y="1145628"/>
            <a:ext cx="5486400" cy="548640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4094321-47CF-46A5-B2A9-698E6D71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" y="1145628"/>
            <a:ext cx="54864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701159" y="557048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877503" y="55704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</p:spTree>
    <p:extLst>
      <p:ext uri="{BB962C8B-B14F-4D97-AF65-F5344CB8AC3E}">
        <p14:creationId xmlns:p14="http://schemas.microsoft.com/office/powerpoint/2010/main" val="190809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701159" y="557048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877503" y="55704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8DE0A12-12A3-4015-8103-D3EC3985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" y="993228"/>
            <a:ext cx="5864772" cy="586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5A4C0-9128-4F8B-B11A-8F2E1ACC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4" y="924062"/>
            <a:ext cx="5223641" cy="5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685592" y="251514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877503" y="55704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13C6E3F1-CDDD-43D2-9711-8C0867B15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05" y="0"/>
            <a:ext cx="5143500" cy="6858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D0054FD-EBAD-45F4-92C3-72C6003A1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" y="496614"/>
            <a:ext cx="5864772" cy="58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Shared Pathway  comparisons</vt:lpstr>
      <vt:lpstr>Pathways shared between mother and infant combinations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abundance comparisons</dc:title>
  <dc:creator>Michael Jochum</dc:creator>
  <cp:lastModifiedBy>Michael Jochum</cp:lastModifiedBy>
  <cp:revision>6</cp:revision>
  <dcterms:created xsi:type="dcterms:W3CDTF">2020-12-16T22:27:54Z</dcterms:created>
  <dcterms:modified xsi:type="dcterms:W3CDTF">2020-12-17T17:56:45Z</dcterms:modified>
</cp:coreProperties>
</file>