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90" r:id="rId3"/>
    <p:sldId id="289" r:id="rId4"/>
    <p:sldId id="294" r:id="rId5"/>
    <p:sldId id="295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72596" autoAdjust="0"/>
  </p:normalViewPr>
  <p:slideViewPr>
    <p:cSldViewPr snapToGrid="0">
      <p:cViewPr>
        <p:scale>
          <a:sx n="89" d="100"/>
          <a:sy n="89" d="100"/>
        </p:scale>
        <p:origin x="31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55A8B-4A56-4A40-A669-136E2216F929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CC61C-15A6-491D-80B8-D193C350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0F77-07AE-4F8F-8B1D-E6110F06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8531A-6514-43BA-A4D4-97B720265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42B3-8E14-48AF-99B2-6D0CE35A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9DAB-130E-424B-BB66-1A63250D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EA285-2118-4325-8555-9FB4A7A4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79C2-61EB-482A-B165-4233D3D9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CBF2C-C445-4D2E-96C4-9B00A800C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03E69-959C-4DF9-969D-B130D3A2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FDFE-F5C8-4727-AFB5-2261093F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F023D-919D-49EF-8827-84921CE6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675F5-FA34-488E-B8E1-E79E599B0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B8673-40E5-423C-A770-E5AE67605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C1AD-633F-4E97-BFED-98C4B842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8A0D-A1D3-4C10-99A2-C4D850AE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83EBF-080E-44EF-9760-2005F621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5B0D-6A86-4A1F-9CA2-69235729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D6FE-FAE5-4C68-A77B-746215B6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420A-3B3E-4DAB-9117-8824DAF3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B9F9-DDC9-4722-A34B-B5C76126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FBD9-EF67-4B25-A748-16C74B3C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C193-2BF3-4738-8254-40AAC474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80071-8F46-4C9D-8628-0A25D4F44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200F5-DF7F-43D4-ABC8-BCB424D5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A495-F1A5-46FA-BC9B-41B801BC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EC77C-2915-4D4A-9449-0F76E9D6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3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7BD0-DD22-4BB3-971C-55E81519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FABD-54C2-4382-8F58-8526731A2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57DBE-EFCB-4190-B2C1-BE52D705B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F7482-5958-4C77-918F-CE3DF78F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08609-7DD9-49AB-BD51-902516B5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6FE7B-3CFB-4A9B-8757-DF299E35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3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7E43-9315-4402-9B50-32554AE8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FF55E-A9DA-49AD-BEC9-F60A7D219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82AB4-1EC6-4F90-B93F-3B015A1A7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DEFB0-9F9C-49AA-97DC-C200EF20E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59F36-FA70-4602-8ED8-48AA5B81B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80011-57BD-4EBD-8395-F9187239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826D7-AC9C-431C-9D43-64EC06D9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04474-5237-490A-9958-00C82C1A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2D3D-BC90-4E0C-8B4B-D0C4773A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546EF-193F-4173-89BF-994380BF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812FA-865C-4512-9863-CA86FB39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AB7BC-746A-4F96-B749-E22CC911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9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2CC47-D806-4E15-95EE-F0CD6BA7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3BF79-D7CE-4DB9-95D6-FDFDA4A7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B4B49-7E38-43FB-AED1-9F1AE614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8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1AFA-5F26-48BE-B0E2-1271165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94C3-6F6D-4640-8452-1BD1D0D0A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AC18C-DBFA-4261-8D47-2AC0BCDC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8140D-F9E8-4CB6-AEBC-DFF595DF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E6D9C-4849-4C40-98D6-B3DE78AD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356AD-2CC2-4BA3-A993-FB1F0ACD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9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1DD8-14A7-42E2-99B8-99A179EE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055FF-307F-439F-A496-8A56F9B79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9F6D4-DB1F-4E9E-BB71-698A3ABFD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A735A-942C-4D73-B3C2-A5AA075E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57755-A01E-4D1B-AE39-6ED32470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20A88-B27C-4DAC-8EC4-FDB4583C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1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D9AD4-26CD-4561-84B9-F469C125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07F81-4BE8-4319-BF0B-EABDCA2B7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C6F77-EF28-40B5-83E5-3BF002C04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88D9-29B1-4069-8A1E-450E7A27634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34A46-5092-42DF-B849-A6BC27BEB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5278-CB05-4364-B69F-6B9A354CE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DB12-6558-43DC-A013-F27186D4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072744" cy="2387600"/>
          </a:xfrm>
        </p:spPr>
        <p:txBody>
          <a:bodyPr>
            <a:normAutofit/>
          </a:bodyPr>
          <a:lstStyle/>
          <a:p>
            <a:r>
              <a:rPr lang="en-US" dirty="0"/>
              <a:t>Beta Diversity Analysis update</a:t>
            </a:r>
            <a:br>
              <a:rPr lang="en-US" dirty="0"/>
            </a:br>
            <a:r>
              <a:rPr lang="en-US" dirty="0"/>
              <a:t>Type 1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E0AA6-1D40-42C9-AABD-B2582767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  <a:br>
              <a:rPr lang="en-US" dirty="0"/>
            </a:br>
            <a:r>
              <a:rPr lang="en-US" dirty="0"/>
              <a:t>13 August 2020</a:t>
            </a:r>
          </a:p>
        </p:txBody>
      </p:sp>
    </p:spTree>
    <p:extLst>
      <p:ext uri="{BB962C8B-B14F-4D97-AF65-F5344CB8AC3E}">
        <p14:creationId xmlns:p14="http://schemas.microsoft.com/office/powerpoint/2010/main" val="269633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040EB2-607B-475C-AC76-2097712BE6B0}"/>
              </a:ext>
            </a:extLst>
          </p:cNvPr>
          <p:cNvSpPr txBox="1"/>
          <p:nvPr/>
        </p:nvSpPr>
        <p:spPr>
          <a:xfrm>
            <a:off x="0" y="6402174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Beta Diversity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PCoA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plots comparing the Type 1 Diabetes and control samples across all microbiome sample types.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C5B4AD9-D439-4E8B-9028-176953778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25381"/>
            <a:ext cx="11431595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ACA0AB-7D5E-40CB-8AB2-884958638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83" y="412790"/>
            <a:ext cx="10184835" cy="5880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40EB2-607B-475C-AC76-2097712BE6B0}"/>
              </a:ext>
            </a:extLst>
          </p:cNvPr>
          <p:cNvSpPr txBox="1"/>
          <p:nvPr/>
        </p:nvSpPr>
        <p:spPr>
          <a:xfrm>
            <a:off x="0" y="6402174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Beta Diversity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PCoA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plots comparing the Type 1 Diabetes and control samples across all microbiome sample types.</a:t>
            </a:r>
          </a:p>
        </p:txBody>
      </p:sp>
    </p:spTree>
    <p:extLst>
      <p:ext uri="{BB962C8B-B14F-4D97-AF65-F5344CB8AC3E}">
        <p14:creationId xmlns:p14="http://schemas.microsoft.com/office/powerpoint/2010/main" val="389681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BA60CBA-3C39-43B5-87AC-8F3B2CD8D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8" r="7164"/>
          <a:stretch/>
        </p:blipFill>
        <p:spPr>
          <a:xfrm>
            <a:off x="6060143" y="0"/>
            <a:ext cx="6096001" cy="68580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FDAC9C-A8A1-4D12-B436-AB5D8A8A0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79802"/>
              </p:ext>
            </p:extLst>
          </p:nvPr>
        </p:nvGraphicFramePr>
        <p:xfrm>
          <a:off x="0" y="1855466"/>
          <a:ext cx="5112734" cy="1539240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2540846375"/>
                    </a:ext>
                  </a:extLst>
                </a:gridCol>
                <a:gridCol w="314818">
                  <a:extLst>
                    <a:ext uri="{9D8B030D-6E8A-4147-A177-3AD203B41FA5}">
                      <a16:colId xmlns:a16="http://schemas.microsoft.com/office/drawing/2014/main" val="3812026510"/>
                    </a:ext>
                  </a:extLst>
                </a:gridCol>
                <a:gridCol w="854504">
                  <a:extLst>
                    <a:ext uri="{9D8B030D-6E8A-4147-A177-3AD203B41FA5}">
                      <a16:colId xmlns:a16="http://schemas.microsoft.com/office/drawing/2014/main" val="2506178951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2288228179"/>
                    </a:ext>
                  </a:extLst>
                </a:gridCol>
                <a:gridCol w="659617">
                  <a:extLst>
                    <a:ext uri="{9D8B030D-6E8A-4147-A177-3AD203B41FA5}">
                      <a16:colId xmlns:a16="http://schemas.microsoft.com/office/drawing/2014/main" val="1061514456"/>
                    </a:ext>
                  </a:extLst>
                </a:gridCol>
                <a:gridCol w="629636">
                  <a:extLst>
                    <a:ext uri="{9D8B030D-6E8A-4147-A177-3AD203B41FA5}">
                      <a16:colId xmlns:a16="http://schemas.microsoft.com/office/drawing/2014/main" val="607103133"/>
                    </a:ext>
                  </a:extLst>
                </a:gridCol>
                <a:gridCol w="554678">
                  <a:extLst>
                    <a:ext uri="{9D8B030D-6E8A-4147-A177-3AD203B41FA5}">
                      <a16:colId xmlns:a16="http://schemas.microsoft.com/office/drawing/2014/main" val="321131417"/>
                    </a:ext>
                  </a:extLst>
                </a:gridCol>
                <a:gridCol w="314818">
                  <a:extLst>
                    <a:ext uri="{9D8B030D-6E8A-4147-A177-3AD203B41FA5}">
                      <a16:colId xmlns:a16="http://schemas.microsoft.com/office/drawing/2014/main" val="23518813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SumsOfSqs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F.Model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82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1.4868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361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849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disease:Delivery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76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1718543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537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1770674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522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126012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803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B49ACE2-F31E-421A-9F7B-F9F8F01648F5}"/>
              </a:ext>
            </a:extLst>
          </p:cNvPr>
          <p:cNvSpPr txBox="1"/>
          <p:nvPr/>
        </p:nvSpPr>
        <p:spPr>
          <a:xfrm>
            <a:off x="0" y="1361374"/>
            <a:ext cx="586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Bray Curtis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VST transformed counts versus Delivery  stratified  by sample type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5E48706-6ADC-4C40-A15F-AD90A0AC6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4591"/>
              </p:ext>
            </p:extLst>
          </p:nvPr>
        </p:nvGraphicFramePr>
        <p:xfrm>
          <a:off x="56029" y="5082991"/>
          <a:ext cx="5185738" cy="1539240"/>
        </p:xfrm>
        <a:graphic>
          <a:graphicData uri="http://schemas.openxmlformats.org/drawingml/2006/table">
            <a:tbl>
              <a:tblPr/>
              <a:tblGrid>
                <a:gridCol w="1373187">
                  <a:extLst>
                    <a:ext uri="{9D8B030D-6E8A-4147-A177-3AD203B41FA5}">
                      <a16:colId xmlns:a16="http://schemas.microsoft.com/office/drawing/2014/main" val="156020547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76636782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817040550"/>
                    </a:ext>
                  </a:extLst>
                </a:gridCol>
                <a:gridCol w="699408">
                  <a:extLst>
                    <a:ext uri="{9D8B030D-6E8A-4147-A177-3AD203B41FA5}">
                      <a16:colId xmlns:a16="http://schemas.microsoft.com/office/drawing/2014/main" val="446730133"/>
                    </a:ext>
                  </a:extLst>
                </a:gridCol>
                <a:gridCol w="643899">
                  <a:extLst>
                    <a:ext uri="{9D8B030D-6E8A-4147-A177-3AD203B41FA5}">
                      <a16:colId xmlns:a16="http://schemas.microsoft.com/office/drawing/2014/main" val="819492233"/>
                    </a:ext>
                  </a:extLst>
                </a:gridCol>
                <a:gridCol w="621696">
                  <a:extLst>
                    <a:ext uri="{9D8B030D-6E8A-4147-A177-3AD203B41FA5}">
                      <a16:colId xmlns:a16="http://schemas.microsoft.com/office/drawing/2014/main" val="294266098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3180960292"/>
                    </a:ext>
                  </a:extLst>
                </a:gridCol>
                <a:gridCol w="310848">
                  <a:extLst>
                    <a:ext uri="{9D8B030D-6E8A-4147-A177-3AD203B41FA5}">
                      <a16:colId xmlns:a16="http://schemas.microsoft.com/office/drawing/2014/main" val="9649974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SumsOfSqs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F.Model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333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662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1.5482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921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disease:Antibiotics_2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634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6295371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0.99047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319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6355930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147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193625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6265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6915E5-7670-4CB2-8112-69ACD1275E50}"/>
              </a:ext>
            </a:extLst>
          </p:cNvPr>
          <p:cNvSpPr txBox="1"/>
          <p:nvPr/>
        </p:nvSpPr>
        <p:spPr>
          <a:xfrm>
            <a:off x="56029" y="462132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Bray Curtis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VST transformed counts versus Antibiotics stratified  by sample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0996C-D42D-40E8-B1DE-7C6AC90F867A}"/>
              </a:ext>
            </a:extLst>
          </p:cNvPr>
          <p:cNvSpPr txBox="1"/>
          <p:nvPr/>
        </p:nvSpPr>
        <p:spPr>
          <a:xfrm>
            <a:off x="56029" y="0"/>
            <a:ext cx="5755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Bray Curtis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donis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1523F6-18C0-4A56-B4CA-D345DEC917F8}"/>
              </a:ext>
            </a:extLst>
          </p:cNvPr>
          <p:cNvSpPr txBox="1"/>
          <p:nvPr/>
        </p:nvSpPr>
        <p:spPr>
          <a:xfrm>
            <a:off x="-104386" y="3429390"/>
            <a:ext cx="57553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Antibiotics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D9A1DF-184B-42A6-85CB-F8B7E44318A5}"/>
              </a:ext>
            </a:extLst>
          </p:cNvPr>
          <p:cNvSpPr txBox="1"/>
          <p:nvPr/>
        </p:nvSpPr>
        <p:spPr>
          <a:xfrm>
            <a:off x="30032" y="749395"/>
            <a:ext cx="6147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sng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Csection</a:t>
            </a:r>
            <a:r>
              <a:rPr lang="en-US" sz="2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 Vaginal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321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3FE1F-9783-48DF-945D-F8CDBF55D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15795"/>
              </p:ext>
            </p:extLst>
          </p:nvPr>
        </p:nvGraphicFramePr>
        <p:xfrm>
          <a:off x="97280" y="1867140"/>
          <a:ext cx="4791523" cy="1524000"/>
        </p:xfrm>
        <a:graphic>
          <a:graphicData uri="http://schemas.openxmlformats.org/drawingml/2006/table">
            <a:tbl>
              <a:tblPr/>
              <a:tblGrid>
                <a:gridCol w="1430337">
                  <a:extLst>
                    <a:ext uri="{9D8B030D-6E8A-4147-A177-3AD203B41FA5}">
                      <a16:colId xmlns:a16="http://schemas.microsoft.com/office/drawing/2014/main" val="2394059343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768919796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1143725013"/>
                    </a:ext>
                  </a:extLst>
                </a:gridCol>
                <a:gridCol w="573088">
                  <a:extLst>
                    <a:ext uri="{9D8B030D-6E8A-4147-A177-3AD203B41FA5}">
                      <a16:colId xmlns:a16="http://schemas.microsoft.com/office/drawing/2014/main" val="2832665147"/>
                    </a:ext>
                  </a:extLst>
                </a:gridCol>
                <a:gridCol w="565523">
                  <a:extLst>
                    <a:ext uri="{9D8B030D-6E8A-4147-A177-3AD203B41FA5}">
                      <a16:colId xmlns:a16="http://schemas.microsoft.com/office/drawing/2014/main" val="616977924"/>
                    </a:ext>
                  </a:extLst>
                </a:gridCol>
                <a:gridCol w="541819">
                  <a:extLst>
                    <a:ext uri="{9D8B030D-6E8A-4147-A177-3AD203B41FA5}">
                      <a16:colId xmlns:a16="http://schemas.microsoft.com/office/drawing/2014/main" val="1467385867"/>
                    </a:ext>
                  </a:extLst>
                </a:gridCol>
                <a:gridCol w="467319">
                  <a:extLst>
                    <a:ext uri="{9D8B030D-6E8A-4147-A177-3AD203B41FA5}">
                      <a16:colId xmlns:a16="http://schemas.microsoft.com/office/drawing/2014/main" val="899218563"/>
                    </a:ext>
                  </a:extLst>
                </a:gridCol>
                <a:gridCol w="237124">
                  <a:extLst>
                    <a:ext uri="{9D8B030D-6E8A-4147-A177-3AD203B41FA5}">
                      <a16:colId xmlns:a16="http://schemas.microsoft.com/office/drawing/2014/main" val="14855031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SumsOfSqs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64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70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of 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56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disease:week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520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6295123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0.99043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564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6355930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129266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375116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042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A81858-4A57-45BE-A86B-ECCDBB9D0717}"/>
              </a:ext>
            </a:extLst>
          </p:cNvPr>
          <p:cNvSpPr txBox="1"/>
          <p:nvPr/>
        </p:nvSpPr>
        <p:spPr>
          <a:xfrm>
            <a:off x="1" y="1405475"/>
            <a:ext cx="4872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Bray Curtis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VST transformed counts versus week of delivery stratified by sample type.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28020-6B70-4D91-8421-75DCB0E52F39}"/>
              </a:ext>
            </a:extLst>
          </p:cNvPr>
          <p:cNvSpPr txBox="1"/>
          <p:nvPr/>
        </p:nvSpPr>
        <p:spPr>
          <a:xfrm>
            <a:off x="0" y="835264"/>
            <a:ext cx="5325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of Delivery</a:t>
            </a:r>
            <a:endParaRPr lang="en-US" sz="2400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5BB356-1E70-4ED6-AE54-940DA5146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31"/>
          <a:stretch/>
        </p:blipFill>
        <p:spPr>
          <a:xfrm>
            <a:off x="4872998" y="387275"/>
            <a:ext cx="7319002" cy="62501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CFF38C-4D36-45D0-B413-956E073B2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51" t="53490" b="40549"/>
          <a:stretch/>
        </p:blipFill>
        <p:spPr>
          <a:xfrm>
            <a:off x="1204856" y="522323"/>
            <a:ext cx="869127" cy="408789"/>
          </a:xfrm>
          <a:prstGeom prst="rect">
            <a:avLst/>
          </a:prstGeom>
        </p:spPr>
      </p:pic>
      <p:pic>
        <p:nvPicPr>
          <p:cNvPr id="14" name="Picture 13" descr="A picture containing room&#10;&#10;Description automatically generated">
            <a:extLst>
              <a:ext uri="{FF2B5EF4-FFF2-40B4-BE49-F238E27FC236}">
                <a16:creationId xmlns:a16="http://schemas.microsoft.com/office/drawing/2014/main" id="{6C0F1098-B5DD-4F29-A48E-1FD49696B6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35"/>
          <a:stretch/>
        </p:blipFill>
        <p:spPr>
          <a:xfrm>
            <a:off x="667322" y="3519487"/>
            <a:ext cx="3996019" cy="3187960"/>
          </a:xfrm>
          <a:prstGeom prst="rect">
            <a:avLst/>
          </a:prstGeom>
        </p:spPr>
      </p:pic>
      <p:pic>
        <p:nvPicPr>
          <p:cNvPr id="15" name="Picture 14" descr="A picture containing room&#10;&#10;Description automatically generated">
            <a:extLst>
              <a:ext uri="{FF2B5EF4-FFF2-40B4-BE49-F238E27FC236}">
                <a16:creationId xmlns:a16="http://schemas.microsoft.com/office/drawing/2014/main" id="{38A0479C-9A2F-4E26-A5E8-BB4E60A9CC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67" t="40359" b="45525"/>
          <a:stretch/>
        </p:blipFill>
        <p:spPr>
          <a:xfrm>
            <a:off x="97280" y="3583863"/>
            <a:ext cx="882116" cy="5378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80D960-E8C4-4ACB-9E55-D2AE4F8845D1}"/>
              </a:ext>
            </a:extLst>
          </p:cNvPr>
          <p:cNvSpPr txBox="1"/>
          <p:nvPr/>
        </p:nvSpPr>
        <p:spPr>
          <a:xfrm>
            <a:off x="1" y="64982"/>
            <a:ext cx="6062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donis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44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8E9FE1-B165-4566-878B-5B7FE8582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51020"/>
              </p:ext>
            </p:extLst>
          </p:nvPr>
        </p:nvGraphicFramePr>
        <p:xfrm>
          <a:off x="-10021" y="1805525"/>
          <a:ext cx="5755341" cy="1539240"/>
        </p:xfrm>
        <a:graphic>
          <a:graphicData uri="http://schemas.openxmlformats.org/drawingml/2006/table">
            <a:tbl>
              <a:tblPr/>
              <a:tblGrid>
                <a:gridCol w="1919138">
                  <a:extLst>
                    <a:ext uri="{9D8B030D-6E8A-4147-A177-3AD203B41FA5}">
                      <a16:colId xmlns:a16="http://schemas.microsoft.com/office/drawing/2014/main" val="3284716898"/>
                    </a:ext>
                  </a:extLst>
                </a:gridCol>
                <a:gridCol w="299203">
                  <a:extLst>
                    <a:ext uri="{9D8B030D-6E8A-4147-A177-3AD203B41FA5}">
                      <a16:colId xmlns:a16="http://schemas.microsoft.com/office/drawing/2014/main" val="4039665820"/>
                    </a:ext>
                  </a:extLst>
                </a:gridCol>
                <a:gridCol w="812120">
                  <a:extLst>
                    <a:ext uri="{9D8B030D-6E8A-4147-A177-3AD203B41FA5}">
                      <a16:colId xmlns:a16="http://schemas.microsoft.com/office/drawing/2014/main" val="3227016642"/>
                    </a:ext>
                  </a:extLst>
                </a:gridCol>
                <a:gridCol w="673205">
                  <a:extLst>
                    <a:ext uri="{9D8B030D-6E8A-4147-A177-3AD203B41FA5}">
                      <a16:colId xmlns:a16="http://schemas.microsoft.com/office/drawing/2014/main" val="2082443772"/>
                    </a:ext>
                  </a:extLst>
                </a:gridCol>
                <a:gridCol w="626901">
                  <a:extLst>
                    <a:ext uri="{9D8B030D-6E8A-4147-A177-3AD203B41FA5}">
                      <a16:colId xmlns:a16="http://schemas.microsoft.com/office/drawing/2014/main" val="1475674877"/>
                    </a:ext>
                  </a:extLst>
                </a:gridCol>
                <a:gridCol w="598405">
                  <a:extLst>
                    <a:ext uri="{9D8B030D-6E8A-4147-A177-3AD203B41FA5}">
                      <a16:colId xmlns:a16="http://schemas.microsoft.com/office/drawing/2014/main" val="2649014929"/>
                    </a:ext>
                  </a:extLst>
                </a:gridCol>
                <a:gridCol w="527166">
                  <a:extLst>
                    <a:ext uri="{9D8B030D-6E8A-4147-A177-3AD203B41FA5}">
                      <a16:colId xmlns:a16="http://schemas.microsoft.com/office/drawing/2014/main" val="1686922194"/>
                    </a:ext>
                  </a:extLst>
                </a:gridCol>
                <a:gridCol w="299203">
                  <a:extLst>
                    <a:ext uri="{9D8B030D-6E8A-4147-A177-3AD203B41FA5}">
                      <a16:colId xmlns:a16="http://schemas.microsoft.com/office/drawing/2014/main" val="16673653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SumsOfSqs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37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1.9412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114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energ_bialko_proc_2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537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disease:energ_bialko_proc_2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1.4898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436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3132107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0.98196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5532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3189663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567846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77644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8835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0A5AC3-DA52-417B-AF20-E1136841F898}"/>
              </a:ext>
            </a:extLst>
          </p:cNvPr>
          <p:cNvSpPr txBox="1"/>
          <p:nvPr/>
        </p:nvSpPr>
        <p:spPr>
          <a:xfrm>
            <a:off x="-10021" y="1381951"/>
            <a:ext cx="5755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Bray Curtis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VST transformed counts versus percent energy derived from protein stratified  by sample type</a:t>
            </a:r>
          </a:p>
        </p:txBody>
      </p:sp>
      <p:pic>
        <p:nvPicPr>
          <p:cNvPr id="8" name="Picture 7" descr="A picture containing pencil, game&#10;&#10;Description automatically generated">
            <a:extLst>
              <a:ext uri="{FF2B5EF4-FFF2-40B4-BE49-F238E27FC236}">
                <a16:creationId xmlns:a16="http://schemas.microsoft.com/office/drawing/2014/main" id="{7FB6309C-7DF4-4BD6-B297-CE7EBE1A5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62"/>
          <a:stretch/>
        </p:blipFill>
        <p:spPr>
          <a:xfrm>
            <a:off x="5867400" y="1055391"/>
            <a:ext cx="6270711" cy="53238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51789E-1A11-4F2D-A69E-4DFD8783AAB9}"/>
              </a:ext>
            </a:extLst>
          </p:cNvPr>
          <p:cNvSpPr txBox="1"/>
          <p:nvPr/>
        </p:nvSpPr>
        <p:spPr>
          <a:xfrm>
            <a:off x="-10021" y="151107"/>
            <a:ext cx="6099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Bray Curtis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donis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pencil, game&#10;&#10;Description automatically generated">
            <a:extLst>
              <a:ext uri="{FF2B5EF4-FFF2-40B4-BE49-F238E27FC236}">
                <a16:creationId xmlns:a16="http://schemas.microsoft.com/office/drawing/2014/main" id="{D826981B-EBB1-43FA-9EE3-9B01C66EC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32" t="44877" b="46417"/>
          <a:stretch/>
        </p:blipFill>
        <p:spPr>
          <a:xfrm>
            <a:off x="11252504" y="1151064"/>
            <a:ext cx="723452" cy="3980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076684-7C78-48BD-947A-368AA4BE7637}"/>
              </a:ext>
            </a:extLst>
          </p:cNvPr>
          <p:cNvSpPr txBox="1"/>
          <p:nvPr/>
        </p:nvSpPr>
        <p:spPr>
          <a:xfrm>
            <a:off x="-10021" y="763787"/>
            <a:ext cx="6099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energy from protein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20457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440</Words>
  <Application>Microsoft Office PowerPoint</Application>
  <PresentationFormat>Widescreen</PresentationFormat>
  <Paragraphs>177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Beta Diversity Analysis update Type 1 Diabetes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Mosaic plots</dc:title>
  <dc:creator>Michael Jochum</dc:creator>
  <cp:lastModifiedBy>Michael Jochum</cp:lastModifiedBy>
  <cp:revision>54</cp:revision>
  <dcterms:created xsi:type="dcterms:W3CDTF">2020-08-04T19:07:33Z</dcterms:created>
  <dcterms:modified xsi:type="dcterms:W3CDTF">2020-08-13T22:10:13Z</dcterms:modified>
</cp:coreProperties>
</file>