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9" r:id="rId5"/>
    <p:sldId id="280" r:id="rId6"/>
    <p:sldId id="281" r:id="rId7"/>
    <p:sldId id="275" r:id="rId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42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01" d="100"/>
          <a:sy n="101" d="100"/>
        </p:scale>
        <p:origin x="132" y="1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9:35:22.428"/>
    </inkml:context>
    <inkml:brush xml:id="br0">
      <inkml:brushProperty name="width" value="0.35" units="cm"/>
      <inkml:brushProperty name="height" value="0.35" units="cm"/>
      <inkml:brushProperty name="color" value="#FFFFFF"/>
    </inkml:brush>
  </inkml:definitions>
  <inkml:trace contextRef="#ctx0" brushRef="#br0">1 0 24575,'9'2'0,"0"-1"0,1 1 0,-1 1 0,15 5 0,-1 0 0,0-1 0,-5-3 0,-1 0 0,-1 1 0,1 1 0,-1 1 0,0 1 0,0 0 0,-1 0 0,27 22 0,-40-29 4,0 1 0,-1 0 0,1 0 0,-1 0 0,1 0 0,-1 0 0,0 0 0,0 0 0,0 0 0,0 1 0,0-1 0,0 0 0,0 1 0,-1-1 0,0 1 0,1-1 0,-1 0 0,0 1 0,0-1 0,0 1 0,0-1 0,-1 1 0,1-1 0,-1 1 0,1-1 0,-1 0 0,0 1 0,0-1 0,-2 4 0,0 0-139,-1-1 0,0 0 0,0 0 0,0-1 0,0 1 0,-1-1 0,1 0 0,-1 0 0,0 0 0,-9 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9:35:26.917"/>
    </inkml:context>
    <inkml:brush xml:id="br0">
      <inkml:brushProperty name="width" value="0.35" units="cm"/>
      <inkml:brushProperty name="height" value="0.35" units="cm"/>
      <inkml:brushProperty name="color" value="#FFFFFF"/>
    </inkml:brush>
  </inkml:definitions>
  <inkml:trace contextRef="#ctx0" brushRef="#br0">2090 0 24575,'-8'1'0,"-1"0"0,1 0 0,-1 1 0,1 1 0,-14 5 0,-24 5 0,-23 5 0,52-13 0,1-1 0,-1 0 0,-33 3 0,-116 10 0,104-11 0,-113 4 0,-820-10 0,961-2 0,1-1 0,-39-9 0,40 6 0,-1 1 0,-46-1 0,52 5 0,-27-1 0,51 2 0,0 0 0,1 1 0,-1-1 0,0 0 0,0 1 0,0 0 0,1 0 0,-1 0 0,0 0 0,1 0 0,-1 0 0,1 1 0,-4 1 0,5-2 0,0 0 0,1 0 0,-1-1 0,0 1 0,1 0 0,-1 0 0,1-1 0,-1 1 0,1 0 0,0 0 0,-1 0 0,1 0 0,0 0 0,0 0 0,-1 0 0,1 0 0,0 0 0,0 0 0,0-1 0,0 1 0,0 0 0,1 0 0,-1 0 0,0 0 0,0 0 0,0 0 0,1 0 0,0 1 0,0 1 0,1 0 0,0-1 0,0 1 0,0-1 0,0 1 0,1-1 0,-1 0 0,5 4 0,2 0 0,-1-1 0,1 0 0,0 0 0,18 6 0,18-1 0,1-3 0,-1-1 0,1-2 0,0-3 0,61-5 0,1 2 0,961 2 0,-863 17-1365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9:36:37.236"/>
    </inkml:context>
    <inkml:brush xml:id="br0">
      <inkml:brushProperty name="width" value="0.35" units="cm"/>
      <inkml:brushProperty name="height" value="0.35" units="cm"/>
      <inkml:brushProperty name="color" value="#FFFFFF"/>
    </inkml:brush>
  </inkml:definitions>
  <inkml:trace contextRef="#ctx0" brushRef="#br0">211 1 24575,'-105'17'0,"0"-17"0,266-18 0,-153 18 0,69 0 0,104 14 0,-28 3 0,-118-13 0,0-2 0,0-1 0,55-5 0,-33-4 0,-34 4 0,46-1 0,264 5-1365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9:37:28.428"/>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37A86-CD2E-E7DB-F17A-7A02FC4CA7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EC1844-F9E6-12D7-B812-59490D92BF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613F3C-4A77-E698-1C72-050BF0349F32}"/>
              </a:ext>
            </a:extLst>
          </p:cNvPr>
          <p:cNvSpPr>
            <a:spLocks noGrp="1"/>
          </p:cNvSpPr>
          <p:nvPr>
            <p:ph type="dt" sz="half" idx="10"/>
          </p:nvPr>
        </p:nvSpPr>
        <p:spPr/>
        <p:txBody>
          <a:bodyPr/>
          <a:lstStyle/>
          <a:p>
            <a:fld id="{7DEB3769-3D57-4A49-A933-3BD027B9EF09}" type="datetimeFigureOut">
              <a:rPr lang="en-US" smtClean="0"/>
              <a:t>8/30/2022</a:t>
            </a:fld>
            <a:endParaRPr lang="en-US"/>
          </a:p>
        </p:txBody>
      </p:sp>
      <p:sp>
        <p:nvSpPr>
          <p:cNvPr id="5" name="Footer Placeholder 4">
            <a:extLst>
              <a:ext uri="{FF2B5EF4-FFF2-40B4-BE49-F238E27FC236}">
                <a16:creationId xmlns:a16="http://schemas.microsoft.com/office/drawing/2014/main" id="{AED5793B-F118-CE46-15B9-9CE65D88E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24EA71-F355-A464-0E2E-49CB8B3E490E}"/>
              </a:ext>
            </a:extLst>
          </p:cNvPr>
          <p:cNvSpPr>
            <a:spLocks noGrp="1"/>
          </p:cNvSpPr>
          <p:nvPr>
            <p:ph type="sldNum" sz="quarter" idx="12"/>
          </p:nvPr>
        </p:nvSpPr>
        <p:spPr/>
        <p:txBody>
          <a:bodyPr/>
          <a:lstStyle/>
          <a:p>
            <a:fld id="{E2F858D0-988C-47A2-8C2C-346E18F109A7}" type="slidenum">
              <a:rPr lang="en-US" smtClean="0"/>
              <a:t>‹#›</a:t>
            </a:fld>
            <a:endParaRPr lang="en-US"/>
          </a:p>
        </p:txBody>
      </p:sp>
    </p:spTree>
    <p:extLst>
      <p:ext uri="{BB962C8B-B14F-4D97-AF65-F5344CB8AC3E}">
        <p14:creationId xmlns:p14="http://schemas.microsoft.com/office/powerpoint/2010/main" val="255721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99316-6B01-E34D-A374-7192AF1AFD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B1EFCF-0DCD-8079-C0EB-12AF4C2809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CE5FEA-7FA5-3E50-0C2A-0845E55952D8}"/>
              </a:ext>
            </a:extLst>
          </p:cNvPr>
          <p:cNvSpPr>
            <a:spLocks noGrp="1"/>
          </p:cNvSpPr>
          <p:nvPr>
            <p:ph type="dt" sz="half" idx="10"/>
          </p:nvPr>
        </p:nvSpPr>
        <p:spPr/>
        <p:txBody>
          <a:bodyPr/>
          <a:lstStyle/>
          <a:p>
            <a:fld id="{7DEB3769-3D57-4A49-A933-3BD027B9EF09}" type="datetimeFigureOut">
              <a:rPr lang="en-US" smtClean="0"/>
              <a:t>8/30/2022</a:t>
            </a:fld>
            <a:endParaRPr lang="en-US"/>
          </a:p>
        </p:txBody>
      </p:sp>
      <p:sp>
        <p:nvSpPr>
          <p:cNvPr id="5" name="Footer Placeholder 4">
            <a:extLst>
              <a:ext uri="{FF2B5EF4-FFF2-40B4-BE49-F238E27FC236}">
                <a16:creationId xmlns:a16="http://schemas.microsoft.com/office/drawing/2014/main" id="{B79BC33E-EA36-F29F-965E-CACB3918D9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5A57FC-391F-A957-8747-33E6EA76BC28}"/>
              </a:ext>
            </a:extLst>
          </p:cNvPr>
          <p:cNvSpPr>
            <a:spLocks noGrp="1"/>
          </p:cNvSpPr>
          <p:nvPr>
            <p:ph type="sldNum" sz="quarter" idx="12"/>
          </p:nvPr>
        </p:nvSpPr>
        <p:spPr/>
        <p:txBody>
          <a:bodyPr/>
          <a:lstStyle/>
          <a:p>
            <a:fld id="{E2F858D0-988C-47A2-8C2C-346E18F109A7}" type="slidenum">
              <a:rPr lang="en-US" smtClean="0"/>
              <a:t>‹#›</a:t>
            </a:fld>
            <a:endParaRPr lang="en-US"/>
          </a:p>
        </p:txBody>
      </p:sp>
    </p:spTree>
    <p:extLst>
      <p:ext uri="{BB962C8B-B14F-4D97-AF65-F5344CB8AC3E}">
        <p14:creationId xmlns:p14="http://schemas.microsoft.com/office/powerpoint/2010/main" val="1447195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87F629-8CFD-C384-09F0-2523229063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268FA3-F660-DD5D-BCF3-5A4CA7C962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65ED05-2FC5-232B-3D1F-9F21B8FB3B03}"/>
              </a:ext>
            </a:extLst>
          </p:cNvPr>
          <p:cNvSpPr>
            <a:spLocks noGrp="1"/>
          </p:cNvSpPr>
          <p:nvPr>
            <p:ph type="dt" sz="half" idx="10"/>
          </p:nvPr>
        </p:nvSpPr>
        <p:spPr/>
        <p:txBody>
          <a:bodyPr/>
          <a:lstStyle/>
          <a:p>
            <a:fld id="{7DEB3769-3D57-4A49-A933-3BD027B9EF09}" type="datetimeFigureOut">
              <a:rPr lang="en-US" smtClean="0"/>
              <a:t>8/30/2022</a:t>
            </a:fld>
            <a:endParaRPr lang="en-US"/>
          </a:p>
        </p:txBody>
      </p:sp>
      <p:sp>
        <p:nvSpPr>
          <p:cNvPr id="5" name="Footer Placeholder 4">
            <a:extLst>
              <a:ext uri="{FF2B5EF4-FFF2-40B4-BE49-F238E27FC236}">
                <a16:creationId xmlns:a16="http://schemas.microsoft.com/office/drawing/2014/main" id="{8C20CB1B-BA9D-4F06-A142-713FFEAAE4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761C17-3BE5-8FA3-D2C4-CB37C4B4FDD7}"/>
              </a:ext>
            </a:extLst>
          </p:cNvPr>
          <p:cNvSpPr>
            <a:spLocks noGrp="1"/>
          </p:cNvSpPr>
          <p:nvPr>
            <p:ph type="sldNum" sz="quarter" idx="12"/>
          </p:nvPr>
        </p:nvSpPr>
        <p:spPr/>
        <p:txBody>
          <a:bodyPr/>
          <a:lstStyle/>
          <a:p>
            <a:fld id="{E2F858D0-988C-47A2-8C2C-346E18F109A7}" type="slidenum">
              <a:rPr lang="en-US" smtClean="0"/>
              <a:t>‹#›</a:t>
            </a:fld>
            <a:endParaRPr lang="en-US"/>
          </a:p>
        </p:txBody>
      </p:sp>
    </p:spTree>
    <p:extLst>
      <p:ext uri="{BB962C8B-B14F-4D97-AF65-F5344CB8AC3E}">
        <p14:creationId xmlns:p14="http://schemas.microsoft.com/office/powerpoint/2010/main" val="1424210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C6EE-5C19-A400-BD27-D83412ADD2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3DF35-9D12-4030-AE17-AAFFF051FE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3D9412-F3D8-F0F1-FC2B-DC7759E44461}"/>
              </a:ext>
            </a:extLst>
          </p:cNvPr>
          <p:cNvSpPr>
            <a:spLocks noGrp="1"/>
          </p:cNvSpPr>
          <p:nvPr>
            <p:ph type="dt" sz="half" idx="10"/>
          </p:nvPr>
        </p:nvSpPr>
        <p:spPr/>
        <p:txBody>
          <a:bodyPr/>
          <a:lstStyle/>
          <a:p>
            <a:fld id="{7DEB3769-3D57-4A49-A933-3BD027B9EF09}" type="datetimeFigureOut">
              <a:rPr lang="en-US" smtClean="0"/>
              <a:t>8/30/2022</a:t>
            </a:fld>
            <a:endParaRPr lang="en-US"/>
          </a:p>
        </p:txBody>
      </p:sp>
      <p:sp>
        <p:nvSpPr>
          <p:cNvPr id="5" name="Footer Placeholder 4">
            <a:extLst>
              <a:ext uri="{FF2B5EF4-FFF2-40B4-BE49-F238E27FC236}">
                <a16:creationId xmlns:a16="http://schemas.microsoft.com/office/drawing/2014/main" id="{6098A0B5-6742-F2A1-358C-4098CD50FD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8883F5-F144-FAC2-2FAE-28FC38B68E48}"/>
              </a:ext>
            </a:extLst>
          </p:cNvPr>
          <p:cNvSpPr>
            <a:spLocks noGrp="1"/>
          </p:cNvSpPr>
          <p:nvPr>
            <p:ph type="sldNum" sz="quarter" idx="12"/>
          </p:nvPr>
        </p:nvSpPr>
        <p:spPr/>
        <p:txBody>
          <a:bodyPr/>
          <a:lstStyle/>
          <a:p>
            <a:fld id="{E2F858D0-988C-47A2-8C2C-346E18F109A7}" type="slidenum">
              <a:rPr lang="en-US" smtClean="0"/>
              <a:t>‹#›</a:t>
            </a:fld>
            <a:endParaRPr lang="en-US"/>
          </a:p>
        </p:txBody>
      </p:sp>
    </p:spTree>
    <p:extLst>
      <p:ext uri="{BB962C8B-B14F-4D97-AF65-F5344CB8AC3E}">
        <p14:creationId xmlns:p14="http://schemas.microsoft.com/office/powerpoint/2010/main" val="3144128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0A929-9F56-4A00-CCCB-7186EAACC1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7EE55C-02E8-ABF3-4B35-2EF7F79039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C5529E-F7F3-5084-8C0E-45C969E304CE}"/>
              </a:ext>
            </a:extLst>
          </p:cNvPr>
          <p:cNvSpPr>
            <a:spLocks noGrp="1"/>
          </p:cNvSpPr>
          <p:nvPr>
            <p:ph type="dt" sz="half" idx="10"/>
          </p:nvPr>
        </p:nvSpPr>
        <p:spPr/>
        <p:txBody>
          <a:bodyPr/>
          <a:lstStyle/>
          <a:p>
            <a:fld id="{7DEB3769-3D57-4A49-A933-3BD027B9EF09}" type="datetimeFigureOut">
              <a:rPr lang="en-US" smtClean="0"/>
              <a:t>8/30/2022</a:t>
            </a:fld>
            <a:endParaRPr lang="en-US"/>
          </a:p>
        </p:txBody>
      </p:sp>
      <p:sp>
        <p:nvSpPr>
          <p:cNvPr id="5" name="Footer Placeholder 4">
            <a:extLst>
              <a:ext uri="{FF2B5EF4-FFF2-40B4-BE49-F238E27FC236}">
                <a16:creationId xmlns:a16="http://schemas.microsoft.com/office/drawing/2014/main" id="{2D87A869-407C-202D-3C07-9A13955C06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C9ACC8-B162-3DCA-B344-EBC6122FABA1}"/>
              </a:ext>
            </a:extLst>
          </p:cNvPr>
          <p:cNvSpPr>
            <a:spLocks noGrp="1"/>
          </p:cNvSpPr>
          <p:nvPr>
            <p:ph type="sldNum" sz="quarter" idx="12"/>
          </p:nvPr>
        </p:nvSpPr>
        <p:spPr/>
        <p:txBody>
          <a:bodyPr/>
          <a:lstStyle/>
          <a:p>
            <a:fld id="{E2F858D0-988C-47A2-8C2C-346E18F109A7}" type="slidenum">
              <a:rPr lang="en-US" smtClean="0"/>
              <a:t>‹#›</a:t>
            </a:fld>
            <a:endParaRPr lang="en-US"/>
          </a:p>
        </p:txBody>
      </p:sp>
    </p:spTree>
    <p:extLst>
      <p:ext uri="{BB962C8B-B14F-4D97-AF65-F5344CB8AC3E}">
        <p14:creationId xmlns:p14="http://schemas.microsoft.com/office/powerpoint/2010/main" val="2730215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E69D4-DE47-F00B-70B4-CABFF58861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422686-DADA-574B-26F4-47FA47E70A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F74740-F179-962B-D762-9114A3AB15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6C2E30-3CB3-60DC-8882-462D4922D16B}"/>
              </a:ext>
            </a:extLst>
          </p:cNvPr>
          <p:cNvSpPr>
            <a:spLocks noGrp="1"/>
          </p:cNvSpPr>
          <p:nvPr>
            <p:ph type="dt" sz="half" idx="10"/>
          </p:nvPr>
        </p:nvSpPr>
        <p:spPr/>
        <p:txBody>
          <a:bodyPr/>
          <a:lstStyle/>
          <a:p>
            <a:fld id="{7DEB3769-3D57-4A49-A933-3BD027B9EF09}" type="datetimeFigureOut">
              <a:rPr lang="en-US" smtClean="0"/>
              <a:t>8/30/2022</a:t>
            </a:fld>
            <a:endParaRPr lang="en-US"/>
          </a:p>
        </p:txBody>
      </p:sp>
      <p:sp>
        <p:nvSpPr>
          <p:cNvPr id="6" name="Footer Placeholder 5">
            <a:extLst>
              <a:ext uri="{FF2B5EF4-FFF2-40B4-BE49-F238E27FC236}">
                <a16:creationId xmlns:a16="http://schemas.microsoft.com/office/drawing/2014/main" id="{D785593E-DB4E-5C73-05C8-1F8655CBFB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CFC9DC-1317-D088-0594-46A4148ECEEC}"/>
              </a:ext>
            </a:extLst>
          </p:cNvPr>
          <p:cNvSpPr>
            <a:spLocks noGrp="1"/>
          </p:cNvSpPr>
          <p:nvPr>
            <p:ph type="sldNum" sz="quarter" idx="12"/>
          </p:nvPr>
        </p:nvSpPr>
        <p:spPr/>
        <p:txBody>
          <a:bodyPr/>
          <a:lstStyle/>
          <a:p>
            <a:fld id="{E2F858D0-988C-47A2-8C2C-346E18F109A7}" type="slidenum">
              <a:rPr lang="en-US" smtClean="0"/>
              <a:t>‹#›</a:t>
            </a:fld>
            <a:endParaRPr lang="en-US"/>
          </a:p>
        </p:txBody>
      </p:sp>
    </p:spTree>
    <p:extLst>
      <p:ext uri="{BB962C8B-B14F-4D97-AF65-F5344CB8AC3E}">
        <p14:creationId xmlns:p14="http://schemas.microsoft.com/office/powerpoint/2010/main" val="1348411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4EEE8-654F-08BF-B123-0467908594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22C1F0-EE29-184C-632C-A3022D4918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4136E-7EA2-5224-A84E-07C19C95BB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1147B1-5DEE-85B5-49EB-0F96A6F30E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F8C6AB-DBA5-3E68-5D14-073F46D02B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679A0E-A579-8A1A-786A-57AEA773F22A}"/>
              </a:ext>
            </a:extLst>
          </p:cNvPr>
          <p:cNvSpPr>
            <a:spLocks noGrp="1"/>
          </p:cNvSpPr>
          <p:nvPr>
            <p:ph type="dt" sz="half" idx="10"/>
          </p:nvPr>
        </p:nvSpPr>
        <p:spPr/>
        <p:txBody>
          <a:bodyPr/>
          <a:lstStyle/>
          <a:p>
            <a:fld id="{7DEB3769-3D57-4A49-A933-3BD027B9EF09}" type="datetimeFigureOut">
              <a:rPr lang="en-US" smtClean="0"/>
              <a:t>8/30/2022</a:t>
            </a:fld>
            <a:endParaRPr lang="en-US"/>
          </a:p>
        </p:txBody>
      </p:sp>
      <p:sp>
        <p:nvSpPr>
          <p:cNvPr id="8" name="Footer Placeholder 7">
            <a:extLst>
              <a:ext uri="{FF2B5EF4-FFF2-40B4-BE49-F238E27FC236}">
                <a16:creationId xmlns:a16="http://schemas.microsoft.com/office/drawing/2014/main" id="{B467E87A-BEA2-C7B3-C0C7-321AB89744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C14C48-08BF-0B4F-BCAA-239735CAE8FA}"/>
              </a:ext>
            </a:extLst>
          </p:cNvPr>
          <p:cNvSpPr>
            <a:spLocks noGrp="1"/>
          </p:cNvSpPr>
          <p:nvPr>
            <p:ph type="sldNum" sz="quarter" idx="12"/>
          </p:nvPr>
        </p:nvSpPr>
        <p:spPr/>
        <p:txBody>
          <a:bodyPr/>
          <a:lstStyle/>
          <a:p>
            <a:fld id="{E2F858D0-988C-47A2-8C2C-346E18F109A7}" type="slidenum">
              <a:rPr lang="en-US" smtClean="0"/>
              <a:t>‹#›</a:t>
            </a:fld>
            <a:endParaRPr lang="en-US"/>
          </a:p>
        </p:txBody>
      </p:sp>
    </p:spTree>
    <p:extLst>
      <p:ext uri="{BB962C8B-B14F-4D97-AF65-F5344CB8AC3E}">
        <p14:creationId xmlns:p14="http://schemas.microsoft.com/office/powerpoint/2010/main" val="18836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2599-4C42-649A-4947-5B5CBF9244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6C80A5-CE66-A70D-E7BB-8FDE5648A789}"/>
              </a:ext>
            </a:extLst>
          </p:cNvPr>
          <p:cNvSpPr>
            <a:spLocks noGrp="1"/>
          </p:cNvSpPr>
          <p:nvPr>
            <p:ph type="dt" sz="half" idx="10"/>
          </p:nvPr>
        </p:nvSpPr>
        <p:spPr/>
        <p:txBody>
          <a:bodyPr/>
          <a:lstStyle/>
          <a:p>
            <a:fld id="{7DEB3769-3D57-4A49-A933-3BD027B9EF09}" type="datetimeFigureOut">
              <a:rPr lang="en-US" smtClean="0"/>
              <a:t>8/30/2022</a:t>
            </a:fld>
            <a:endParaRPr lang="en-US"/>
          </a:p>
        </p:txBody>
      </p:sp>
      <p:sp>
        <p:nvSpPr>
          <p:cNvPr id="4" name="Footer Placeholder 3">
            <a:extLst>
              <a:ext uri="{FF2B5EF4-FFF2-40B4-BE49-F238E27FC236}">
                <a16:creationId xmlns:a16="http://schemas.microsoft.com/office/drawing/2014/main" id="{9F215864-04CE-487D-EBA4-A568CC5F34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87623E-9F62-98BF-C829-4366461E0B5B}"/>
              </a:ext>
            </a:extLst>
          </p:cNvPr>
          <p:cNvSpPr>
            <a:spLocks noGrp="1"/>
          </p:cNvSpPr>
          <p:nvPr>
            <p:ph type="sldNum" sz="quarter" idx="12"/>
          </p:nvPr>
        </p:nvSpPr>
        <p:spPr/>
        <p:txBody>
          <a:bodyPr/>
          <a:lstStyle/>
          <a:p>
            <a:fld id="{E2F858D0-988C-47A2-8C2C-346E18F109A7}" type="slidenum">
              <a:rPr lang="en-US" smtClean="0"/>
              <a:t>‹#›</a:t>
            </a:fld>
            <a:endParaRPr lang="en-US"/>
          </a:p>
        </p:txBody>
      </p:sp>
    </p:spTree>
    <p:extLst>
      <p:ext uri="{BB962C8B-B14F-4D97-AF65-F5344CB8AC3E}">
        <p14:creationId xmlns:p14="http://schemas.microsoft.com/office/powerpoint/2010/main" val="834771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4E3201-DA93-7A7D-C1FF-09EEB2577C6A}"/>
              </a:ext>
            </a:extLst>
          </p:cNvPr>
          <p:cNvSpPr>
            <a:spLocks noGrp="1"/>
          </p:cNvSpPr>
          <p:nvPr>
            <p:ph type="dt" sz="half" idx="10"/>
          </p:nvPr>
        </p:nvSpPr>
        <p:spPr/>
        <p:txBody>
          <a:bodyPr/>
          <a:lstStyle/>
          <a:p>
            <a:fld id="{7DEB3769-3D57-4A49-A933-3BD027B9EF09}" type="datetimeFigureOut">
              <a:rPr lang="en-US" smtClean="0"/>
              <a:t>8/30/2022</a:t>
            </a:fld>
            <a:endParaRPr lang="en-US"/>
          </a:p>
        </p:txBody>
      </p:sp>
      <p:sp>
        <p:nvSpPr>
          <p:cNvPr id="3" name="Footer Placeholder 2">
            <a:extLst>
              <a:ext uri="{FF2B5EF4-FFF2-40B4-BE49-F238E27FC236}">
                <a16:creationId xmlns:a16="http://schemas.microsoft.com/office/drawing/2014/main" id="{ACB224E4-1247-7E9E-B7B3-BC34065962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49B8B6-DFD8-B6F0-8941-CEE582D7F3D9}"/>
              </a:ext>
            </a:extLst>
          </p:cNvPr>
          <p:cNvSpPr>
            <a:spLocks noGrp="1"/>
          </p:cNvSpPr>
          <p:nvPr>
            <p:ph type="sldNum" sz="quarter" idx="12"/>
          </p:nvPr>
        </p:nvSpPr>
        <p:spPr/>
        <p:txBody>
          <a:bodyPr/>
          <a:lstStyle/>
          <a:p>
            <a:fld id="{E2F858D0-988C-47A2-8C2C-346E18F109A7}" type="slidenum">
              <a:rPr lang="en-US" smtClean="0"/>
              <a:t>‹#›</a:t>
            </a:fld>
            <a:endParaRPr lang="en-US"/>
          </a:p>
        </p:txBody>
      </p:sp>
    </p:spTree>
    <p:extLst>
      <p:ext uri="{BB962C8B-B14F-4D97-AF65-F5344CB8AC3E}">
        <p14:creationId xmlns:p14="http://schemas.microsoft.com/office/powerpoint/2010/main" val="1364475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E7969-7871-E66C-93F2-CBE6CED2DF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AF6AF1-4F90-8872-4C4F-41FE46060C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DA8962-49F7-F466-E608-59B4BB3BDF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E1542D-4974-4551-559E-A3B9E85619E9}"/>
              </a:ext>
            </a:extLst>
          </p:cNvPr>
          <p:cNvSpPr>
            <a:spLocks noGrp="1"/>
          </p:cNvSpPr>
          <p:nvPr>
            <p:ph type="dt" sz="half" idx="10"/>
          </p:nvPr>
        </p:nvSpPr>
        <p:spPr/>
        <p:txBody>
          <a:bodyPr/>
          <a:lstStyle/>
          <a:p>
            <a:fld id="{7DEB3769-3D57-4A49-A933-3BD027B9EF09}" type="datetimeFigureOut">
              <a:rPr lang="en-US" smtClean="0"/>
              <a:t>8/30/2022</a:t>
            </a:fld>
            <a:endParaRPr lang="en-US"/>
          </a:p>
        </p:txBody>
      </p:sp>
      <p:sp>
        <p:nvSpPr>
          <p:cNvPr id="6" name="Footer Placeholder 5">
            <a:extLst>
              <a:ext uri="{FF2B5EF4-FFF2-40B4-BE49-F238E27FC236}">
                <a16:creationId xmlns:a16="http://schemas.microsoft.com/office/drawing/2014/main" id="{9FBD072F-0731-F961-8798-1CB9C32D0E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682B06-56C9-F1AA-1753-E79CE9527AD8}"/>
              </a:ext>
            </a:extLst>
          </p:cNvPr>
          <p:cNvSpPr>
            <a:spLocks noGrp="1"/>
          </p:cNvSpPr>
          <p:nvPr>
            <p:ph type="sldNum" sz="quarter" idx="12"/>
          </p:nvPr>
        </p:nvSpPr>
        <p:spPr/>
        <p:txBody>
          <a:bodyPr/>
          <a:lstStyle/>
          <a:p>
            <a:fld id="{E2F858D0-988C-47A2-8C2C-346E18F109A7}" type="slidenum">
              <a:rPr lang="en-US" smtClean="0"/>
              <a:t>‹#›</a:t>
            </a:fld>
            <a:endParaRPr lang="en-US"/>
          </a:p>
        </p:txBody>
      </p:sp>
    </p:spTree>
    <p:extLst>
      <p:ext uri="{BB962C8B-B14F-4D97-AF65-F5344CB8AC3E}">
        <p14:creationId xmlns:p14="http://schemas.microsoft.com/office/powerpoint/2010/main" val="3354258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405B4-0743-43EF-496C-8414C5208C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15B0A4-9880-00C1-6587-F509142359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6C6A39-CD08-8426-84D1-599EAB300E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FB6C9B-3F75-8E04-1908-48944C315FEB}"/>
              </a:ext>
            </a:extLst>
          </p:cNvPr>
          <p:cNvSpPr>
            <a:spLocks noGrp="1"/>
          </p:cNvSpPr>
          <p:nvPr>
            <p:ph type="dt" sz="half" idx="10"/>
          </p:nvPr>
        </p:nvSpPr>
        <p:spPr/>
        <p:txBody>
          <a:bodyPr/>
          <a:lstStyle/>
          <a:p>
            <a:fld id="{7DEB3769-3D57-4A49-A933-3BD027B9EF09}" type="datetimeFigureOut">
              <a:rPr lang="en-US" smtClean="0"/>
              <a:t>8/30/2022</a:t>
            </a:fld>
            <a:endParaRPr lang="en-US"/>
          </a:p>
        </p:txBody>
      </p:sp>
      <p:sp>
        <p:nvSpPr>
          <p:cNvPr id="6" name="Footer Placeholder 5">
            <a:extLst>
              <a:ext uri="{FF2B5EF4-FFF2-40B4-BE49-F238E27FC236}">
                <a16:creationId xmlns:a16="http://schemas.microsoft.com/office/drawing/2014/main" id="{84F3EBB3-A85B-8840-E2F4-C817E8BFEC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8B9BF6-1C55-F4BB-63E4-A61D2415D8E8}"/>
              </a:ext>
            </a:extLst>
          </p:cNvPr>
          <p:cNvSpPr>
            <a:spLocks noGrp="1"/>
          </p:cNvSpPr>
          <p:nvPr>
            <p:ph type="sldNum" sz="quarter" idx="12"/>
          </p:nvPr>
        </p:nvSpPr>
        <p:spPr/>
        <p:txBody>
          <a:bodyPr/>
          <a:lstStyle/>
          <a:p>
            <a:fld id="{E2F858D0-988C-47A2-8C2C-346E18F109A7}" type="slidenum">
              <a:rPr lang="en-US" smtClean="0"/>
              <a:t>‹#›</a:t>
            </a:fld>
            <a:endParaRPr lang="en-US"/>
          </a:p>
        </p:txBody>
      </p:sp>
    </p:spTree>
    <p:extLst>
      <p:ext uri="{BB962C8B-B14F-4D97-AF65-F5344CB8AC3E}">
        <p14:creationId xmlns:p14="http://schemas.microsoft.com/office/powerpoint/2010/main" val="410567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F6FFDF-49E5-F070-6396-B7B5E95A40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85F44E-093D-0789-52F9-432CE32018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3DDE5C-68A7-D3AC-A817-607685475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EB3769-3D57-4A49-A933-3BD027B9EF09}" type="datetimeFigureOut">
              <a:rPr lang="en-US" smtClean="0"/>
              <a:t>8/30/2022</a:t>
            </a:fld>
            <a:endParaRPr lang="en-US"/>
          </a:p>
        </p:txBody>
      </p:sp>
      <p:sp>
        <p:nvSpPr>
          <p:cNvPr id="5" name="Footer Placeholder 4">
            <a:extLst>
              <a:ext uri="{FF2B5EF4-FFF2-40B4-BE49-F238E27FC236}">
                <a16:creationId xmlns:a16="http://schemas.microsoft.com/office/drawing/2014/main" id="{4D8B55BF-86C8-8FD5-D6C3-31BB2565B0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2639BE-D6F8-F0C8-3208-91CFBB9AD2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F858D0-988C-47A2-8C2C-346E18F109A7}" type="slidenum">
              <a:rPr lang="en-US" smtClean="0"/>
              <a:t>‹#›</a:t>
            </a:fld>
            <a:endParaRPr lang="en-US"/>
          </a:p>
        </p:txBody>
      </p:sp>
    </p:spTree>
    <p:extLst>
      <p:ext uri="{BB962C8B-B14F-4D97-AF65-F5344CB8AC3E}">
        <p14:creationId xmlns:p14="http://schemas.microsoft.com/office/powerpoint/2010/main" val="4064348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customXml" Target="../ink/ink3.xm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customXml" Target="../ink/ink2.xm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930097C1-8E54-8AB7-9783-76C695F75289}"/>
              </a:ext>
            </a:extLst>
          </p:cNvPr>
          <p:cNvSpPr txBox="1"/>
          <p:nvPr/>
        </p:nvSpPr>
        <p:spPr>
          <a:xfrm>
            <a:off x="1692639" y="5774570"/>
            <a:ext cx="8607540" cy="825098"/>
          </a:xfrm>
          <a:prstGeom prst="rect">
            <a:avLst/>
          </a:prstGeom>
          <a:noFill/>
        </p:spPr>
        <p:txBody>
          <a:bodyPr wrap="square">
            <a:spAutoFit/>
          </a:bodyPr>
          <a:lstStyle/>
          <a:p>
            <a:pPr>
              <a:lnSpc>
                <a:spcPct val="107000"/>
              </a:lnSpc>
              <a:spcAft>
                <a:spcPts val="500"/>
              </a:spcAft>
            </a:pPr>
            <a:r>
              <a:rPr lang="en-US" sz="1125" b="1" dirty="0">
                <a:latin typeface="Calibri" panose="020F0502020204030204" pitchFamily="34" charset="0"/>
                <a:ea typeface="Calibri" panose="020F0502020204030204" pitchFamily="34" charset="0"/>
                <a:cs typeface="Times New Roman" panose="02020603050405020304" pitchFamily="18" charset="0"/>
              </a:rPr>
              <a:t>Supplementary Figure 9.</a:t>
            </a:r>
            <a:r>
              <a:rPr lang="en-US" sz="1125" dirty="0">
                <a:latin typeface="Calibri" panose="020F0502020204030204" pitchFamily="34" charset="0"/>
                <a:ea typeface="Calibri" panose="020F0502020204030204" pitchFamily="34" charset="0"/>
                <a:cs typeface="Times New Roman" panose="02020603050405020304" pitchFamily="18" charset="0"/>
              </a:rPr>
              <a:t>  Network of Sourcetracker2 derived maternal contributions (outside nodes) to neonatal microbiomes (inside nodes) by disease states </a:t>
            </a:r>
            <a:r>
              <a:rPr lang="en-US" sz="1125" b="1" dirty="0">
                <a:latin typeface="Calibri" panose="020F0502020204030204" pitchFamily="34" charset="0"/>
                <a:ea typeface="Calibri" panose="020F0502020204030204" pitchFamily="34" charset="0"/>
                <a:cs typeface="Times New Roman" panose="02020603050405020304" pitchFamily="18" charset="0"/>
              </a:rPr>
              <a:t>A) </a:t>
            </a:r>
            <a:r>
              <a:rPr lang="en-US" sz="1125" dirty="0">
                <a:latin typeface="Calibri" panose="020F0502020204030204" pitchFamily="34" charset="0"/>
                <a:ea typeface="Calibri" panose="020F0502020204030204" pitchFamily="34" charset="0"/>
                <a:cs typeface="Times New Roman" panose="02020603050405020304" pitchFamily="18" charset="0"/>
              </a:rPr>
              <a:t>Control and </a:t>
            </a:r>
            <a:r>
              <a:rPr lang="en-US" sz="1125" b="1" dirty="0">
                <a:latin typeface="Calibri" panose="020F0502020204030204" pitchFamily="34" charset="0"/>
                <a:ea typeface="Calibri" panose="020F0502020204030204" pitchFamily="34" charset="0"/>
                <a:cs typeface="Times New Roman" panose="02020603050405020304" pitchFamily="18" charset="0"/>
              </a:rPr>
              <a:t>B) </a:t>
            </a:r>
            <a:r>
              <a:rPr lang="en-US" sz="1125" dirty="0">
                <a:latin typeface="Calibri" panose="020F0502020204030204" pitchFamily="34" charset="0"/>
                <a:ea typeface="Calibri" panose="020F0502020204030204" pitchFamily="34" charset="0"/>
                <a:cs typeface="Times New Roman" panose="02020603050405020304" pitchFamily="18" charset="0"/>
              </a:rPr>
              <a:t>Type one diabetes by delivery modes Cesarean (left) and Vaginal (right). Results show statistically significant increases in maternal source Anus contributions to the ear microbiome when comparing vaginally delivered neonatal ear microbiomes from type 1 diabetic mothers to the control.</a:t>
            </a:r>
          </a:p>
        </p:txBody>
      </p:sp>
      <p:grpSp>
        <p:nvGrpSpPr>
          <p:cNvPr id="25" name="Group 24">
            <a:extLst>
              <a:ext uri="{FF2B5EF4-FFF2-40B4-BE49-F238E27FC236}">
                <a16:creationId xmlns:a16="http://schemas.microsoft.com/office/drawing/2014/main" id="{56E280D3-CC82-1DCD-56F2-7A9CF78224E2}"/>
              </a:ext>
            </a:extLst>
          </p:cNvPr>
          <p:cNvGrpSpPr/>
          <p:nvPr/>
        </p:nvGrpSpPr>
        <p:grpSpPr>
          <a:xfrm>
            <a:off x="1862169" y="599112"/>
            <a:ext cx="4057594" cy="4629204"/>
            <a:chOff x="2782316" y="711307"/>
            <a:chExt cx="6361684" cy="7406727"/>
          </a:xfrm>
        </p:grpSpPr>
        <p:grpSp>
          <p:nvGrpSpPr>
            <p:cNvPr id="3" name="Group 2">
              <a:extLst>
                <a:ext uri="{FF2B5EF4-FFF2-40B4-BE49-F238E27FC236}">
                  <a16:creationId xmlns:a16="http://schemas.microsoft.com/office/drawing/2014/main" id="{85D65C28-0E73-41A3-CF00-5A35CE71A0AD}"/>
                </a:ext>
              </a:extLst>
            </p:cNvPr>
            <p:cNvGrpSpPr/>
            <p:nvPr/>
          </p:nvGrpSpPr>
          <p:grpSpPr>
            <a:xfrm>
              <a:off x="2782316" y="711307"/>
              <a:ext cx="5998362" cy="1015398"/>
              <a:chOff x="3364725" y="711307"/>
              <a:chExt cx="4326826" cy="1015398"/>
            </a:xfrm>
          </p:grpSpPr>
          <p:sp>
            <p:nvSpPr>
              <p:cNvPr id="12" name="TextBox 11">
                <a:extLst>
                  <a:ext uri="{FF2B5EF4-FFF2-40B4-BE49-F238E27FC236}">
                    <a16:creationId xmlns:a16="http://schemas.microsoft.com/office/drawing/2014/main" id="{49C6D7DE-9B71-9FFF-3B5F-F911F4AA2923}"/>
                  </a:ext>
                </a:extLst>
              </p:cNvPr>
              <p:cNvSpPr txBox="1"/>
              <p:nvPr/>
            </p:nvSpPr>
            <p:spPr>
              <a:xfrm>
                <a:off x="5203502" y="711307"/>
                <a:ext cx="1056025" cy="578619"/>
              </a:xfrm>
              <a:prstGeom prst="rect">
                <a:avLst/>
              </a:prstGeom>
              <a:noFill/>
            </p:spPr>
            <p:txBody>
              <a:bodyPr wrap="square" rtlCol="0">
                <a:spAutoFit/>
              </a:bodyPr>
              <a:lstStyle/>
              <a:p>
                <a:r>
                  <a:rPr lang="en-US" sz="1750" dirty="0"/>
                  <a:t>Control</a:t>
                </a:r>
              </a:p>
            </p:txBody>
          </p:sp>
          <p:sp>
            <p:nvSpPr>
              <p:cNvPr id="7" name="TextBox 6">
                <a:extLst>
                  <a:ext uri="{FF2B5EF4-FFF2-40B4-BE49-F238E27FC236}">
                    <a16:creationId xmlns:a16="http://schemas.microsoft.com/office/drawing/2014/main" id="{829D7A03-F877-D2C8-D5CD-D617595CCAB3}"/>
                  </a:ext>
                </a:extLst>
              </p:cNvPr>
              <p:cNvSpPr txBox="1"/>
              <p:nvPr/>
            </p:nvSpPr>
            <p:spPr>
              <a:xfrm>
                <a:off x="3364725" y="1148085"/>
                <a:ext cx="1184719" cy="578620"/>
              </a:xfrm>
              <a:prstGeom prst="rect">
                <a:avLst/>
              </a:prstGeom>
              <a:noFill/>
            </p:spPr>
            <p:txBody>
              <a:bodyPr wrap="none" rtlCol="0">
                <a:spAutoFit/>
              </a:bodyPr>
              <a:lstStyle/>
              <a:p>
                <a:r>
                  <a:rPr lang="en-US" sz="1750" dirty="0"/>
                  <a:t>Cesarean</a:t>
                </a:r>
              </a:p>
            </p:txBody>
          </p:sp>
          <p:sp>
            <p:nvSpPr>
              <p:cNvPr id="8" name="TextBox 7">
                <a:extLst>
                  <a:ext uri="{FF2B5EF4-FFF2-40B4-BE49-F238E27FC236}">
                    <a16:creationId xmlns:a16="http://schemas.microsoft.com/office/drawing/2014/main" id="{31BF513E-2FE4-ED61-6D88-183D13BB795C}"/>
                  </a:ext>
                </a:extLst>
              </p:cNvPr>
              <p:cNvSpPr txBox="1"/>
              <p:nvPr/>
            </p:nvSpPr>
            <p:spPr>
              <a:xfrm>
                <a:off x="6721367" y="1148084"/>
                <a:ext cx="970184" cy="578619"/>
              </a:xfrm>
              <a:prstGeom prst="rect">
                <a:avLst/>
              </a:prstGeom>
              <a:noFill/>
            </p:spPr>
            <p:txBody>
              <a:bodyPr wrap="none" rtlCol="0">
                <a:spAutoFit/>
              </a:bodyPr>
              <a:lstStyle/>
              <a:p>
                <a:r>
                  <a:rPr lang="en-US" sz="1750" dirty="0"/>
                  <a:t>Vaginal</a:t>
                </a:r>
              </a:p>
            </p:txBody>
          </p:sp>
        </p:grpSp>
        <p:pic>
          <p:nvPicPr>
            <p:cNvPr id="6" name="Picture 5" descr="Chart, radar chart&#10;&#10;Description automatically generated">
              <a:extLst>
                <a:ext uri="{FF2B5EF4-FFF2-40B4-BE49-F238E27FC236}">
                  <a16:creationId xmlns:a16="http://schemas.microsoft.com/office/drawing/2014/main" id="{BF2C6858-B9D6-A018-7E09-543043ED37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2317" y="1733488"/>
              <a:ext cx="6361683" cy="6384546"/>
            </a:xfrm>
            <a:prstGeom prst="rect">
              <a:avLst/>
            </a:prstGeom>
          </p:spPr>
        </p:pic>
      </p:grpSp>
      <p:grpSp>
        <p:nvGrpSpPr>
          <p:cNvPr id="24" name="Group 23">
            <a:extLst>
              <a:ext uri="{FF2B5EF4-FFF2-40B4-BE49-F238E27FC236}">
                <a16:creationId xmlns:a16="http://schemas.microsoft.com/office/drawing/2014/main" id="{6B63A0D7-DC06-B73A-0CE7-7DDB956DCF95}"/>
              </a:ext>
            </a:extLst>
          </p:cNvPr>
          <p:cNvGrpSpPr/>
          <p:nvPr/>
        </p:nvGrpSpPr>
        <p:grpSpPr>
          <a:xfrm>
            <a:off x="6648427" y="658881"/>
            <a:ext cx="4057594" cy="4509666"/>
            <a:chOff x="9696665" y="711307"/>
            <a:chExt cx="6361684" cy="7215466"/>
          </a:xfrm>
        </p:grpSpPr>
        <p:grpSp>
          <p:nvGrpSpPr>
            <p:cNvPr id="15" name="Group 14">
              <a:extLst>
                <a:ext uri="{FF2B5EF4-FFF2-40B4-BE49-F238E27FC236}">
                  <a16:creationId xmlns:a16="http://schemas.microsoft.com/office/drawing/2014/main" id="{BDD91F14-62B5-E693-CC7B-D01F97DF1614}"/>
                </a:ext>
              </a:extLst>
            </p:cNvPr>
            <p:cNvGrpSpPr/>
            <p:nvPr/>
          </p:nvGrpSpPr>
          <p:grpSpPr>
            <a:xfrm>
              <a:off x="9696665" y="711307"/>
              <a:ext cx="5998362" cy="1015398"/>
              <a:chOff x="3364725" y="711307"/>
              <a:chExt cx="4326826" cy="1015398"/>
            </a:xfrm>
          </p:grpSpPr>
          <p:sp>
            <p:nvSpPr>
              <p:cNvPr id="16" name="TextBox 15">
                <a:extLst>
                  <a:ext uri="{FF2B5EF4-FFF2-40B4-BE49-F238E27FC236}">
                    <a16:creationId xmlns:a16="http://schemas.microsoft.com/office/drawing/2014/main" id="{36BA41C9-F9B2-BB0E-ECDA-A248F5E5D93B}"/>
                  </a:ext>
                </a:extLst>
              </p:cNvPr>
              <p:cNvSpPr txBox="1"/>
              <p:nvPr/>
            </p:nvSpPr>
            <p:spPr>
              <a:xfrm>
                <a:off x="5277501" y="711307"/>
                <a:ext cx="629399" cy="578620"/>
              </a:xfrm>
              <a:prstGeom prst="rect">
                <a:avLst/>
              </a:prstGeom>
              <a:noFill/>
            </p:spPr>
            <p:txBody>
              <a:bodyPr wrap="none" rtlCol="0">
                <a:spAutoFit/>
              </a:bodyPr>
              <a:lstStyle/>
              <a:p>
                <a:r>
                  <a:rPr lang="en-US" sz="1750" dirty="0"/>
                  <a:t>T1D</a:t>
                </a:r>
              </a:p>
            </p:txBody>
          </p:sp>
          <p:sp>
            <p:nvSpPr>
              <p:cNvPr id="17" name="TextBox 16">
                <a:extLst>
                  <a:ext uri="{FF2B5EF4-FFF2-40B4-BE49-F238E27FC236}">
                    <a16:creationId xmlns:a16="http://schemas.microsoft.com/office/drawing/2014/main" id="{F3D919C4-6FDB-7F0D-8FA2-4803A52EBBDC}"/>
                  </a:ext>
                </a:extLst>
              </p:cNvPr>
              <p:cNvSpPr txBox="1"/>
              <p:nvPr/>
            </p:nvSpPr>
            <p:spPr>
              <a:xfrm>
                <a:off x="3364725" y="1148085"/>
                <a:ext cx="1184719" cy="578620"/>
              </a:xfrm>
              <a:prstGeom prst="rect">
                <a:avLst/>
              </a:prstGeom>
              <a:noFill/>
            </p:spPr>
            <p:txBody>
              <a:bodyPr wrap="none" rtlCol="0">
                <a:spAutoFit/>
              </a:bodyPr>
              <a:lstStyle/>
              <a:p>
                <a:r>
                  <a:rPr lang="en-US" sz="1750" dirty="0"/>
                  <a:t>Cesarean</a:t>
                </a:r>
              </a:p>
            </p:txBody>
          </p:sp>
          <p:sp>
            <p:nvSpPr>
              <p:cNvPr id="18" name="TextBox 17">
                <a:extLst>
                  <a:ext uri="{FF2B5EF4-FFF2-40B4-BE49-F238E27FC236}">
                    <a16:creationId xmlns:a16="http://schemas.microsoft.com/office/drawing/2014/main" id="{085B12B5-F1A1-85DD-A41F-EFE2C99A6DA9}"/>
                  </a:ext>
                </a:extLst>
              </p:cNvPr>
              <p:cNvSpPr txBox="1"/>
              <p:nvPr/>
            </p:nvSpPr>
            <p:spPr>
              <a:xfrm>
                <a:off x="6721367" y="1148084"/>
                <a:ext cx="970184" cy="578619"/>
              </a:xfrm>
              <a:prstGeom prst="rect">
                <a:avLst/>
              </a:prstGeom>
              <a:noFill/>
            </p:spPr>
            <p:txBody>
              <a:bodyPr wrap="none" rtlCol="0">
                <a:spAutoFit/>
              </a:bodyPr>
              <a:lstStyle/>
              <a:p>
                <a:r>
                  <a:rPr lang="en-US" sz="1750" dirty="0"/>
                  <a:t>Vaginal</a:t>
                </a:r>
              </a:p>
            </p:txBody>
          </p:sp>
        </p:grpSp>
        <p:pic>
          <p:nvPicPr>
            <p:cNvPr id="19" name="Picture 18">
              <a:extLst>
                <a:ext uri="{FF2B5EF4-FFF2-40B4-BE49-F238E27FC236}">
                  <a16:creationId xmlns:a16="http://schemas.microsoft.com/office/drawing/2014/main" id="{019B2216-2962-AB77-8953-520FA03AEB2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696666" y="1671305"/>
              <a:ext cx="6361683" cy="6255468"/>
            </a:xfrm>
            <a:prstGeom prst="rect">
              <a:avLst/>
            </a:prstGeom>
          </p:spPr>
        </p:pic>
      </p:grpSp>
      <p:sp>
        <p:nvSpPr>
          <p:cNvPr id="22" name="TextBox 21">
            <a:extLst>
              <a:ext uri="{FF2B5EF4-FFF2-40B4-BE49-F238E27FC236}">
                <a16:creationId xmlns:a16="http://schemas.microsoft.com/office/drawing/2014/main" id="{B21E5E75-C1E5-CEE0-A825-06910AA5DEB2}"/>
              </a:ext>
            </a:extLst>
          </p:cNvPr>
          <p:cNvSpPr txBox="1"/>
          <p:nvPr/>
        </p:nvSpPr>
        <p:spPr>
          <a:xfrm>
            <a:off x="1133505" y="2721354"/>
            <a:ext cx="565273" cy="419346"/>
          </a:xfrm>
          <a:prstGeom prst="rect">
            <a:avLst/>
          </a:prstGeom>
          <a:noFill/>
        </p:spPr>
        <p:txBody>
          <a:bodyPr wrap="square">
            <a:spAutoFit/>
          </a:bodyPr>
          <a:lstStyle/>
          <a:p>
            <a:r>
              <a:rPr lang="en-US" sz="2125" dirty="0"/>
              <a:t>A)</a:t>
            </a:r>
          </a:p>
        </p:txBody>
      </p:sp>
      <p:sp>
        <p:nvSpPr>
          <p:cNvPr id="23" name="TextBox 22">
            <a:extLst>
              <a:ext uri="{FF2B5EF4-FFF2-40B4-BE49-F238E27FC236}">
                <a16:creationId xmlns:a16="http://schemas.microsoft.com/office/drawing/2014/main" id="{742A526E-5219-703C-9FEB-56DA0FBA8A91}"/>
              </a:ext>
            </a:extLst>
          </p:cNvPr>
          <p:cNvSpPr txBox="1"/>
          <p:nvPr/>
        </p:nvSpPr>
        <p:spPr>
          <a:xfrm>
            <a:off x="6083153" y="2721354"/>
            <a:ext cx="449129" cy="419346"/>
          </a:xfrm>
          <a:prstGeom prst="rect">
            <a:avLst/>
          </a:prstGeom>
          <a:noFill/>
        </p:spPr>
        <p:txBody>
          <a:bodyPr wrap="square">
            <a:spAutoFit/>
          </a:bodyPr>
          <a:lstStyle/>
          <a:p>
            <a:r>
              <a:rPr lang="en-US" sz="2125" dirty="0"/>
              <a:t>B)</a:t>
            </a:r>
          </a:p>
        </p:txBody>
      </p:sp>
    </p:spTree>
    <p:extLst>
      <p:ext uri="{BB962C8B-B14F-4D97-AF65-F5344CB8AC3E}">
        <p14:creationId xmlns:p14="http://schemas.microsoft.com/office/powerpoint/2010/main" val="3310668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1CB2DBC-F85F-8FF5-7CC6-68CCB788579D}"/>
              </a:ext>
            </a:extLst>
          </p:cNvPr>
          <p:cNvGrpSpPr/>
          <p:nvPr/>
        </p:nvGrpSpPr>
        <p:grpSpPr>
          <a:xfrm>
            <a:off x="1133505" y="580478"/>
            <a:ext cx="9572515" cy="4875942"/>
            <a:chOff x="1133505" y="580478"/>
            <a:chExt cx="9572515" cy="4875942"/>
          </a:xfrm>
        </p:grpSpPr>
        <p:grpSp>
          <p:nvGrpSpPr>
            <p:cNvPr id="25" name="Group 24">
              <a:extLst>
                <a:ext uri="{FF2B5EF4-FFF2-40B4-BE49-F238E27FC236}">
                  <a16:creationId xmlns:a16="http://schemas.microsoft.com/office/drawing/2014/main" id="{56E280D3-CC82-1DCD-56F2-7A9CF78224E2}"/>
                </a:ext>
              </a:extLst>
            </p:cNvPr>
            <p:cNvGrpSpPr/>
            <p:nvPr/>
          </p:nvGrpSpPr>
          <p:grpSpPr>
            <a:xfrm>
              <a:off x="1809705" y="580478"/>
              <a:ext cx="8734347" cy="4647838"/>
              <a:chOff x="2700061" y="681492"/>
              <a:chExt cx="13694114" cy="7436542"/>
            </a:xfrm>
          </p:grpSpPr>
          <p:grpSp>
            <p:nvGrpSpPr>
              <p:cNvPr id="3" name="Group 2">
                <a:extLst>
                  <a:ext uri="{FF2B5EF4-FFF2-40B4-BE49-F238E27FC236}">
                    <a16:creationId xmlns:a16="http://schemas.microsoft.com/office/drawing/2014/main" id="{85D65C28-0E73-41A3-CF00-5A35CE71A0AD}"/>
                  </a:ext>
                </a:extLst>
              </p:cNvPr>
              <p:cNvGrpSpPr/>
              <p:nvPr/>
            </p:nvGrpSpPr>
            <p:grpSpPr>
              <a:xfrm>
                <a:off x="2782316" y="681492"/>
                <a:ext cx="13611859" cy="1009509"/>
                <a:chOff x="3364725" y="681492"/>
                <a:chExt cx="9818705" cy="1009509"/>
              </a:xfrm>
            </p:grpSpPr>
            <p:sp>
              <p:nvSpPr>
                <p:cNvPr id="12" name="TextBox 11">
                  <a:extLst>
                    <a:ext uri="{FF2B5EF4-FFF2-40B4-BE49-F238E27FC236}">
                      <a16:creationId xmlns:a16="http://schemas.microsoft.com/office/drawing/2014/main" id="{49C6D7DE-9B71-9FFF-3B5F-F911F4AA2923}"/>
                    </a:ext>
                  </a:extLst>
                </p:cNvPr>
                <p:cNvSpPr txBox="1"/>
                <p:nvPr/>
              </p:nvSpPr>
              <p:spPr>
                <a:xfrm>
                  <a:off x="5103965" y="896937"/>
                  <a:ext cx="1056025" cy="578619"/>
                </a:xfrm>
                <a:prstGeom prst="rect">
                  <a:avLst/>
                </a:prstGeom>
                <a:noFill/>
              </p:spPr>
              <p:txBody>
                <a:bodyPr wrap="square" rtlCol="0">
                  <a:spAutoFit/>
                </a:bodyPr>
                <a:lstStyle/>
                <a:p>
                  <a:r>
                    <a:rPr lang="en-US" sz="1750" dirty="0"/>
                    <a:t>Control</a:t>
                  </a:r>
                </a:p>
              </p:txBody>
            </p:sp>
            <p:sp>
              <p:nvSpPr>
                <p:cNvPr id="8" name="TextBox 7">
                  <a:extLst>
                    <a:ext uri="{FF2B5EF4-FFF2-40B4-BE49-F238E27FC236}">
                      <a16:creationId xmlns:a16="http://schemas.microsoft.com/office/drawing/2014/main" id="{31BF513E-2FE4-ED61-6D88-183D13BB795C}"/>
                    </a:ext>
                  </a:extLst>
                </p:cNvPr>
                <p:cNvSpPr txBox="1"/>
                <p:nvPr/>
              </p:nvSpPr>
              <p:spPr>
                <a:xfrm>
                  <a:off x="6721367" y="681492"/>
                  <a:ext cx="1050613" cy="1009507"/>
                </a:xfrm>
                <a:prstGeom prst="rect">
                  <a:avLst/>
                </a:prstGeom>
                <a:noFill/>
              </p:spPr>
              <p:txBody>
                <a:bodyPr wrap="none" rtlCol="0">
                  <a:spAutoFit/>
                </a:bodyPr>
                <a:lstStyle/>
                <a:p>
                  <a:pPr algn="ctr"/>
                  <a:r>
                    <a:rPr lang="en-US" sz="1750" dirty="0"/>
                    <a:t>Vaginal</a:t>
                  </a:r>
                  <a:br>
                    <a:rPr lang="en-US" sz="1750" dirty="0"/>
                  </a:br>
                  <a:r>
                    <a:rPr lang="en-US" sz="1750" dirty="0"/>
                    <a:t>Delivery</a:t>
                  </a:r>
                </a:p>
              </p:txBody>
            </p:sp>
            <p:sp>
              <p:nvSpPr>
                <p:cNvPr id="7" name="TextBox 6">
                  <a:extLst>
                    <a:ext uri="{FF2B5EF4-FFF2-40B4-BE49-F238E27FC236}">
                      <a16:creationId xmlns:a16="http://schemas.microsoft.com/office/drawing/2014/main" id="{829D7A03-F877-D2C8-D5CD-D617595CCAB3}"/>
                    </a:ext>
                  </a:extLst>
                </p:cNvPr>
                <p:cNvSpPr txBox="1"/>
                <p:nvPr/>
              </p:nvSpPr>
              <p:spPr>
                <a:xfrm>
                  <a:off x="3364725" y="681492"/>
                  <a:ext cx="1160911" cy="1009509"/>
                </a:xfrm>
                <a:prstGeom prst="rect">
                  <a:avLst/>
                </a:prstGeom>
                <a:noFill/>
              </p:spPr>
              <p:txBody>
                <a:bodyPr wrap="none" rtlCol="0">
                  <a:spAutoFit/>
                </a:bodyPr>
                <a:lstStyle/>
                <a:p>
                  <a:pPr algn="ctr"/>
                  <a:r>
                    <a:rPr lang="en-US" sz="1750" dirty="0"/>
                    <a:t>Cesarean</a:t>
                  </a:r>
                </a:p>
                <a:p>
                  <a:pPr algn="ctr"/>
                  <a:r>
                    <a:rPr lang="en-US" sz="1750" dirty="0"/>
                    <a:t>Delivery</a:t>
                  </a:r>
                </a:p>
              </p:txBody>
            </p:sp>
            <p:sp>
              <p:nvSpPr>
                <p:cNvPr id="21" name="TextBox 20">
                  <a:extLst>
                    <a:ext uri="{FF2B5EF4-FFF2-40B4-BE49-F238E27FC236}">
                      <a16:creationId xmlns:a16="http://schemas.microsoft.com/office/drawing/2014/main" id="{F96AF7FD-8C7E-D6C3-1B73-BD281243E49D}"/>
                    </a:ext>
                  </a:extLst>
                </p:cNvPr>
                <p:cNvSpPr txBox="1"/>
                <p:nvPr/>
              </p:nvSpPr>
              <p:spPr>
                <a:xfrm>
                  <a:off x="12132817" y="681492"/>
                  <a:ext cx="1050613" cy="1009507"/>
                </a:xfrm>
                <a:prstGeom prst="rect">
                  <a:avLst/>
                </a:prstGeom>
                <a:noFill/>
              </p:spPr>
              <p:txBody>
                <a:bodyPr wrap="none" rtlCol="0">
                  <a:spAutoFit/>
                </a:bodyPr>
                <a:lstStyle/>
                <a:p>
                  <a:pPr algn="ctr"/>
                  <a:r>
                    <a:rPr lang="en-US" sz="1750" dirty="0"/>
                    <a:t>Vaginal</a:t>
                  </a:r>
                  <a:br>
                    <a:rPr lang="en-US" sz="1750" dirty="0"/>
                  </a:br>
                  <a:r>
                    <a:rPr lang="en-US" sz="1750" dirty="0"/>
                    <a:t>Delivery</a:t>
                  </a:r>
                </a:p>
              </p:txBody>
            </p:sp>
            <p:sp>
              <p:nvSpPr>
                <p:cNvPr id="26" name="TextBox 25">
                  <a:extLst>
                    <a:ext uri="{FF2B5EF4-FFF2-40B4-BE49-F238E27FC236}">
                      <a16:creationId xmlns:a16="http://schemas.microsoft.com/office/drawing/2014/main" id="{05455371-686C-915C-6A08-B44BF9A57852}"/>
                    </a:ext>
                  </a:extLst>
                </p:cNvPr>
                <p:cNvSpPr txBox="1"/>
                <p:nvPr/>
              </p:nvSpPr>
              <p:spPr>
                <a:xfrm>
                  <a:off x="9123020" y="681492"/>
                  <a:ext cx="1160911" cy="1009509"/>
                </a:xfrm>
                <a:prstGeom prst="rect">
                  <a:avLst/>
                </a:prstGeom>
                <a:noFill/>
              </p:spPr>
              <p:txBody>
                <a:bodyPr wrap="none" rtlCol="0">
                  <a:spAutoFit/>
                </a:bodyPr>
                <a:lstStyle/>
                <a:p>
                  <a:pPr algn="ctr"/>
                  <a:r>
                    <a:rPr lang="en-US" sz="1750" dirty="0"/>
                    <a:t>Cesarean</a:t>
                  </a:r>
                </a:p>
                <a:p>
                  <a:pPr algn="ctr"/>
                  <a:r>
                    <a:rPr lang="en-US" sz="1750" dirty="0"/>
                    <a:t>Delivery</a:t>
                  </a:r>
                </a:p>
              </p:txBody>
            </p:sp>
          </p:grpSp>
          <p:pic>
            <p:nvPicPr>
              <p:cNvPr id="6" name="Picture 5" descr="Chart, radar chart&#10;&#10;Description automatically generated">
                <a:extLst>
                  <a:ext uri="{FF2B5EF4-FFF2-40B4-BE49-F238E27FC236}">
                    <a16:creationId xmlns:a16="http://schemas.microsoft.com/office/drawing/2014/main" id="{BF2C6858-B9D6-A018-7E09-543043ED37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0061" y="1733487"/>
                <a:ext cx="6361682" cy="6384547"/>
              </a:xfrm>
              <a:prstGeom prst="rect">
                <a:avLst/>
              </a:prstGeom>
            </p:spPr>
          </p:pic>
        </p:grpSp>
        <p:grpSp>
          <p:nvGrpSpPr>
            <p:cNvPr id="24" name="Group 23">
              <a:extLst>
                <a:ext uri="{FF2B5EF4-FFF2-40B4-BE49-F238E27FC236}">
                  <a16:creationId xmlns:a16="http://schemas.microsoft.com/office/drawing/2014/main" id="{6B63A0D7-DC06-B73A-0CE7-7DDB956DCF95}"/>
                </a:ext>
              </a:extLst>
            </p:cNvPr>
            <p:cNvGrpSpPr/>
            <p:nvPr/>
          </p:nvGrpSpPr>
          <p:grpSpPr>
            <a:xfrm>
              <a:off x="6648427" y="715131"/>
              <a:ext cx="4057593" cy="4472848"/>
              <a:chOff x="9696666" y="801307"/>
              <a:chExt cx="6361683" cy="7156558"/>
            </a:xfrm>
          </p:grpSpPr>
          <p:sp>
            <p:nvSpPr>
              <p:cNvPr id="16" name="TextBox 15">
                <a:extLst>
                  <a:ext uri="{FF2B5EF4-FFF2-40B4-BE49-F238E27FC236}">
                    <a16:creationId xmlns:a16="http://schemas.microsoft.com/office/drawing/2014/main" id="{36BA41C9-F9B2-BB0E-ECDA-A248F5E5D93B}"/>
                  </a:ext>
                </a:extLst>
              </p:cNvPr>
              <p:cNvSpPr txBox="1"/>
              <p:nvPr/>
            </p:nvSpPr>
            <p:spPr>
              <a:xfrm>
                <a:off x="12641826" y="801307"/>
                <a:ext cx="872547" cy="578619"/>
              </a:xfrm>
              <a:prstGeom prst="rect">
                <a:avLst/>
              </a:prstGeom>
              <a:noFill/>
            </p:spPr>
            <p:txBody>
              <a:bodyPr wrap="none" rtlCol="0">
                <a:spAutoFit/>
              </a:bodyPr>
              <a:lstStyle/>
              <a:p>
                <a:r>
                  <a:rPr lang="en-US" sz="1750" dirty="0"/>
                  <a:t>T1D</a:t>
                </a:r>
              </a:p>
            </p:txBody>
          </p:sp>
          <p:pic>
            <p:nvPicPr>
              <p:cNvPr id="19" name="Picture 18">
                <a:extLst>
                  <a:ext uri="{FF2B5EF4-FFF2-40B4-BE49-F238E27FC236}">
                    <a16:creationId xmlns:a16="http://schemas.microsoft.com/office/drawing/2014/main" id="{019B2216-2962-AB77-8953-520FA03AEB2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696666" y="1702397"/>
                <a:ext cx="6361683" cy="6255468"/>
              </a:xfrm>
              <a:prstGeom prst="rect">
                <a:avLst/>
              </a:prstGeom>
            </p:spPr>
          </p:pic>
        </p:grpSp>
        <p:sp>
          <p:nvSpPr>
            <p:cNvPr id="22" name="TextBox 21">
              <a:extLst>
                <a:ext uri="{FF2B5EF4-FFF2-40B4-BE49-F238E27FC236}">
                  <a16:creationId xmlns:a16="http://schemas.microsoft.com/office/drawing/2014/main" id="{B21E5E75-C1E5-CEE0-A825-06910AA5DEB2}"/>
                </a:ext>
              </a:extLst>
            </p:cNvPr>
            <p:cNvSpPr txBox="1"/>
            <p:nvPr/>
          </p:nvSpPr>
          <p:spPr>
            <a:xfrm>
              <a:off x="1133505" y="3023472"/>
              <a:ext cx="565273" cy="419346"/>
            </a:xfrm>
            <a:prstGeom prst="rect">
              <a:avLst/>
            </a:prstGeom>
            <a:noFill/>
          </p:spPr>
          <p:txBody>
            <a:bodyPr wrap="square">
              <a:spAutoFit/>
            </a:bodyPr>
            <a:lstStyle/>
            <a:p>
              <a:r>
                <a:rPr lang="en-US" sz="2125" dirty="0"/>
                <a:t>A)</a:t>
              </a:r>
            </a:p>
          </p:txBody>
        </p:sp>
        <p:sp>
          <p:nvSpPr>
            <p:cNvPr id="23" name="TextBox 22">
              <a:extLst>
                <a:ext uri="{FF2B5EF4-FFF2-40B4-BE49-F238E27FC236}">
                  <a16:creationId xmlns:a16="http://schemas.microsoft.com/office/drawing/2014/main" id="{742A526E-5219-703C-9FEB-56DA0FBA8A91}"/>
                </a:ext>
              </a:extLst>
            </p:cNvPr>
            <p:cNvSpPr txBox="1"/>
            <p:nvPr/>
          </p:nvSpPr>
          <p:spPr>
            <a:xfrm>
              <a:off x="6083153" y="3023472"/>
              <a:ext cx="449129" cy="419346"/>
            </a:xfrm>
            <a:prstGeom prst="rect">
              <a:avLst/>
            </a:prstGeom>
            <a:noFill/>
          </p:spPr>
          <p:txBody>
            <a:bodyPr wrap="square">
              <a:spAutoFit/>
            </a:bodyPr>
            <a:lstStyle/>
            <a:p>
              <a:r>
                <a:rPr lang="en-US" sz="2125" dirty="0"/>
                <a:t>B)</a:t>
              </a:r>
            </a:p>
          </p:txBody>
        </p:sp>
        <p:cxnSp>
          <p:nvCxnSpPr>
            <p:cNvPr id="5" name="Straight Connector 4">
              <a:extLst>
                <a:ext uri="{FF2B5EF4-FFF2-40B4-BE49-F238E27FC236}">
                  <a16:creationId xmlns:a16="http://schemas.microsoft.com/office/drawing/2014/main" id="{C1B11E2D-F8B1-26FE-041F-6037BA28C093}"/>
                </a:ext>
              </a:extLst>
            </p:cNvPr>
            <p:cNvCxnSpPr>
              <a:cxnSpLocks/>
            </p:cNvCxnSpPr>
            <p:nvPr/>
          </p:nvCxnSpPr>
          <p:spPr>
            <a:xfrm>
              <a:off x="3869947" y="1131757"/>
              <a:ext cx="0" cy="4324663"/>
            </a:xfrm>
            <a:prstGeom prst="line">
              <a:avLst/>
            </a:prstGeom>
            <a:ln w="12700">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ACFA548-4CA9-287F-D724-C8AE91326B90}"/>
                </a:ext>
              </a:extLst>
            </p:cNvPr>
            <p:cNvCxnSpPr>
              <a:cxnSpLocks/>
            </p:cNvCxnSpPr>
            <p:nvPr/>
          </p:nvCxnSpPr>
          <p:spPr>
            <a:xfrm>
              <a:off x="8811704" y="1131757"/>
              <a:ext cx="0" cy="4324663"/>
            </a:xfrm>
            <a:prstGeom prst="line">
              <a:avLst/>
            </a:prstGeom>
            <a:ln w="12700">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4C25AE8D-D81D-252A-FB5E-30C406F1682B}"/>
              </a:ext>
            </a:extLst>
          </p:cNvPr>
          <p:cNvSpPr txBox="1"/>
          <p:nvPr/>
        </p:nvSpPr>
        <p:spPr>
          <a:xfrm>
            <a:off x="2983003" y="5589533"/>
            <a:ext cx="1847172" cy="646331"/>
          </a:xfrm>
          <a:prstGeom prst="rect">
            <a:avLst/>
          </a:prstGeom>
          <a:noFill/>
        </p:spPr>
        <p:txBody>
          <a:bodyPr wrap="none" rtlCol="0">
            <a:spAutoFit/>
          </a:bodyPr>
          <a:lstStyle/>
          <a:p>
            <a:pPr algn="ctr"/>
            <a:r>
              <a:rPr lang="en-US" dirty="0">
                <a:solidFill>
                  <a:srgbClr val="34428E"/>
                </a:solidFill>
              </a:rPr>
              <a:t>Cervical / Vaginal </a:t>
            </a:r>
          </a:p>
          <a:p>
            <a:pPr algn="ctr"/>
            <a:r>
              <a:rPr lang="en-US" dirty="0">
                <a:solidFill>
                  <a:srgbClr val="34428E"/>
                </a:solidFill>
              </a:rPr>
              <a:t>Fraction</a:t>
            </a:r>
          </a:p>
        </p:txBody>
      </p:sp>
      <p:sp>
        <p:nvSpPr>
          <p:cNvPr id="31" name="Arc 30">
            <a:extLst>
              <a:ext uri="{FF2B5EF4-FFF2-40B4-BE49-F238E27FC236}">
                <a16:creationId xmlns:a16="http://schemas.microsoft.com/office/drawing/2014/main" id="{39B6481E-8F62-75A1-C2DB-F7BA633C6C63}"/>
              </a:ext>
            </a:extLst>
          </p:cNvPr>
          <p:cNvSpPr>
            <a:spLocks/>
          </p:cNvSpPr>
          <p:nvPr/>
        </p:nvSpPr>
        <p:spPr>
          <a:xfrm rot="5728781" flipV="1">
            <a:off x="1660579" y="1508830"/>
            <a:ext cx="3840480" cy="3840480"/>
          </a:xfrm>
          <a:prstGeom prst="arc">
            <a:avLst>
              <a:gd name="adj1" fmla="val 16240408"/>
              <a:gd name="adj2" fmla="val 21238495"/>
            </a:avLst>
          </a:prstGeom>
          <a:ln w="76200">
            <a:solidFill>
              <a:srgbClr val="34428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Arc 31">
            <a:extLst>
              <a:ext uri="{FF2B5EF4-FFF2-40B4-BE49-F238E27FC236}">
                <a16:creationId xmlns:a16="http://schemas.microsoft.com/office/drawing/2014/main" id="{6CD8E452-144E-550B-CAEE-660D75EA776A}"/>
              </a:ext>
            </a:extLst>
          </p:cNvPr>
          <p:cNvSpPr>
            <a:spLocks/>
          </p:cNvSpPr>
          <p:nvPr/>
        </p:nvSpPr>
        <p:spPr>
          <a:xfrm rot="21018304" flipV="1">
            <a:off x="2105341" y="1499435"/>
            <a:ext cx="3840480" cy="3840480"/>
          </a:xfrm>
          <a:prstGeom prst="arc">
            <a:avLst>
              <a:gd name="adj1" fmla="val 16240408"/>
              <a:gd name="adj2" fmla="val 21238495"/>
            </a:avLst>
          </a:prstGeom>
          <a:ln w="76200">
            <a:solidFill>
              <a:srgbClr val="34428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77270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17" name="Ink 16">
                <a:extLst>
                  <a:ext uri="{FF2B5EF4-FFF2-40B4-BE49-F238E27FC236}">
                    <a16:creationId xmlns:a16="http://schemas.microsoft.com/office/drawing/2014/main" id="{46FBE967-2878-5F3E-2D50-31FACA3F1FAD}"/>
                  </a:ext>
                </a:extLst>
              </p14:cNvPr>
              <p14:cNvContentPartPr/>
              <p14:nvPr/>
            </p14:nvContentPartPr>
            <p14:xfrm>
              <a:off x="9036071" y="6681374"/>
              <a:ext cx="108000" cy="85320"/>
            </p14:xfrm>
          </p:contentPart>
        </mc:Choice>
        <mc:Fallback>
          <p:pic>
            <p:nvPicPr>
              <p:cNvPr id="17" name="Ink 16">
                <a:extLst>
                  <a:ext uri="{FF2B5EF4-FFF2-40B4-BE49-F238E27FC236}">
                    <a16:creationId xmlns:a16="http://schemas.microsoft.com/office/drawing/2014/main" id="{46FBE967-2878-5F3E-2D50-31FACA3F1FAD}"/>
                  </a:ext>
                </a:extLst>
              </p:cNvPr>
              <p:cNvPicPr/>
              <p:nvPr/>
            </p:nvPicPr>
            <p:blipFill>
              <a:blip r:embed="rId3"/>
              <a:stretch>
                <a:fillRect/>
              </a:stretch>
            </p:blipFill>
            <p:spPr>
              <a:xfrm>
                <a:off x="8973431" y="6618374"/>
                <a:ext cx="23364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8" name="Ink 17">
                <a:extLst>
                  <a:ext uri="{FF2B5EF4-FFF2-40B4-BE49-F238E27FC236}">
                    <a16:creationId xmlns:a16="http://schemas.microsoft.com/office/drawing/2014/main" id="{1E9846F9-D292-F16A-2D0B-A7D776988B77}"/>
                  </a:ext>
                </a:extLst>
              </p14:cNvPr>
              <p14:cNvContentPartPr/>
              <p14:nvPr/>
            </p14:nvContentPartPr>
            <p14:xfrm>
              <a:off x="7811711" y="6717447"/>
              <a:ext cx="752760" cy="72360"/>
            </p14:xfrm>
          </p:contentPart>
        </mc:Choice>
        <mc:Fallback>
          <p:pic>
            <p:nvPicPr>
              <p:cNvPr id="18" name="Ink 17">
                <a:extLst>
                  <a:ext uri="{FF2B5EF4-FFF2-40B4-BE49-F238E27FC236}">
                    <a16:creationId xmlns:a16="http://schemas.microsoft.com/office/drawing/2014/main" id="{1E9846F9-D292-F16A-2D0B-A7D776988B77}"/>
                  </a:ext>
                </a:extLst>
              </p:cNvPr>
              <p:cNvPicPr/>
              <p:nvPr/>
            </p:nvPicPr>
            <p:blipFill>
              <a:blip r:embed="rId5"/>
              <a:stretch>
                <a:fillRect/>
              </a:stretch>
            </p:blipFill>
            <p:spPr>
              <a:xfrm>
                <a:off x="7748711" y="6654447"/>
                <a:ext cx="87840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2" name="Ink 31">
                <a:extLst>
                  <a:ext uri="{FF2B5EF4-FFF2-40B4-BE49-F238E27FC236}">
                    <a16:creationId xmlns:a16="http://schemas.microsoft.com/office/drawing/2014/main" id="{D8D6543B-00B3-120C-F2A5-2872CE79AEED}"/>
                  </a:ext>
                </a:extLst>
              </p14:cNvPr>
              <p14:cNvContentPartPr/>
              <p14:nvPr/>
            </p14:nvContentPartPr>
            <p14:xfrm>
              <a:off x="6647471" y="6764967"/>
              <a:ext cx="452880" cy="14040"/>
            </p14:xfrm>
          </p:contentPart>
        </mc:Choice>
        <mc:Fallback>
          <p:pic>
            <p:nvPicPr>
              <p:cNvPr id="32" name="Ink 31">
                <a:extLst>
                  <a:ext uri="{FF2B5EF4-FFF2-40B4-BE49-F238E27FC236}">
                    <a16:creationId xmlns:a16="http://schemas.microsoft.com/office/drawing/2014/main" id="{D8D6543B-00B3-120C-F2A5-2872CE79AEED}"/>
                  </a:ext>
                </a:extLst>
              </p:cNvPr>
              <p:cNvPicPr/>
              <p:nvPr/>
            </p:nvPicPr>
            <p:blipFill>
              <a:blip r:embed="rId7"/>
              <a:stretch>
                <a:fillRect/>
              </a:stretch>
            </p:blipFill>
            <p:spPr>
              <a:xfrm>
                <a:off x="6584831" y="6701967"/>
                <a:ext cx="57852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2" name="Ink 51">
                <a:extLst>
                  <a:ext uri="{FF2B5EF4-FFF2-40B4-BE49-F238E27FC236}">
                    <a16:creationId xmlns:a16="http://schemas.microsoft.com/office/drawing/2014/main" id="{A985E2F4-4E5E-D46D-04BB-77335F917069}"/>
                  </a:ext>
                </a:extLst>
              </p14:cNvPr>
              <p14:cNvContentPartPr/>
              <p14:nvPr/>
            </p14:nvContentPartPr>
            <p14:xfrm>
              <a:off x="280871" y="4667247"/>
              <a:ext cx="360" cy="360"/>
            </p14:xfrm>
          </p:contentPart>
        </mc:Choice>
        <mc:Fallback>
          <p:pic>
            <p:nvPicPr>
              <p:cNvPr id="52" name="Ink 51">
                <a:extLst>
                  <a:ext uri="{FF2B5EF4-FFF2-40B4-BE49-F238E27FC236}">
                    <a16:creationId xmlns:a16="http://schemas.microsoft.com/office/drawing/2014/main" id="{A985E2F4-4E5E-D46D-04BB-77335F917069}"/>
                  </a:ext>
                </a:extLst>
              </p:cNvPr>
              <p:cNvPicPr/>
              <p:nvPr/>
            </p:nvPicPr>
            <p:blipFill>
              <a:blip r:embed="rId9"/>
              <a:stretch>
                <a:fillRect/>
              </a:stretch>
            </p:blipFill>
            <p:spPr>
              <a:xfrm>
                <a:off x="217871" y="4604607"/>
                <a:ext cx="126000" cy="126000"/>
              </a:xfrm>
              <a:prstGeom prst="rect">
                <a:avLst/>
              </a:prstGeom>
            </p:spPr>
          </p:pic>
        </mc:Fallback>
      </mc:AlternateContent>
      <p:grpSp>
        <p:nvGrpSpPr>
          <p:cNvPr id="62" name="Group 61">
            <a:extLst>
              <a:ext uri="{FF2B5EF4-FFF2-40B4-BE49-F238E27FC236}">
                <a16:creationId xmlns:a16="http://schemas.microsoft.com/office/drawing/2014/main" id="{5A279928-9C9D-5E13-9250-FB9457DBA82E}"/>
              </a:ext>
            </a:extLst>
          </p:cNvPr>
          <p:cNvGrpSpPr/>
          <p:nvPr/>
        </p:nvGrpSpPr>
        <p:grpSpPr>
          <a:xfrm>
            <a:off x="165719" y="179917"/>
            <a:ext cx="8768731" cy="6609890"/>
            <a:chOff x="3423269" y="0"/>
            <a:chExt cx="8768731" cy="6609890"/>
          </a:xfrm>
        </p:grpSpPr>
        <p:grpSp>
          <p:nvGrpSpPr>
            <p:cNvPr id="61" name="Group 60">
              <a:extLst>
                <a:ext uri="{FF2B5EF4-FFF2-40B4-BE49-F238E27FC236}">
                  <a16:creationId xmlns:a16="http://schemas.microsoft.com/office/drawing/2014/main" id="{98361DF6-76ED-E1B1-8465-B9A607A4AB69}"/>
                </a:ext>
              </a:extLst>
            </p:cNvPr>
            <p:cNvGrpSpPr>
              <a:grpSpLocks noChangeAspect="1"/>
            </p:cNvGrpSpPr>
            <p:nvPr/>
          </p:nvGrpSpPr>
          <p:grpSpPr>
            <a:xfrm>
              <a:off x="5675340" y="0"/>
              <a:ext cx="6516660" cy="6549852"/>
              <a:chOff x="5288480" y="0"/>
              <a:chExt cx="6903520" cy="6938682"/>
            </a:xfrm>
          </p:grpSpPr>
          <p:pic>
            <p:nvPicPr>
              <p:cNvPr id="3" name="Picture 2" descr="Diagram&#10;&#10;Description automatically generated">
                <a:extLst>
                  <a:ext uri="{FF2B5EF4-FFF2-40B4-BE49-F238E27FC236}">
                    <a16:creationId xmlns:a16="http://schemas.microsoft.com/office/drawing/2014/main" id="{2120637B-DE0C-4EA7-BEE3-53029CD909AB}"/>
                  </a:ext>
                </a:extLst>
              </p:cNvPr>
              <p:cNvPicPr>
                <a:picLocks noChangeAspect="1"/>
              </p:cNvPicPr>
              <p:nvPr/>
            </p:nvPicPr>
            <p:blipFill rotWithShape="1">
              <a:blip r:embed="rId10">
                <a:extLst>
                  <a:ext uri="{28A0092B-C50C-407E-A947-70E740481C1C}">
                    <a14:useLocalDpi xmlns:a14="http://schemas.microsoft.com/office/drawing/2010/main" val="0"/>
                  </a:ext>
                </a:extLst>
              </a:blip>
              <a:srcRect l="20371" b="20174"/>
              <a:stretch/>
            </p:blipFill>
            <p:spPr>
              <a:xfrm>
                <a:off x="5360894" y="0"/>
                <a:ext cx="6831106" cy="6847927"/>
              </a:xfrm>
              <a:prstGeom prst="rect">
                <a:avLst/>
              </a:prstGeom>
            </p:spPr>
          </p:pic>
          <p:sp>
            <p:nvSpPr>
              <p:cNvPr id="60" name="Freeform: Shape 59">
                <a:extLst>
                  <a:ext uri="{FF2B5EF4-FFF2-40B4-BE49-F238E27FC236}">
                    <a16:creationId xmlns:a16="http://schemas.microsoft.com/office/drawing/2014/main" id="{3EE36D5E-B16D-ACD6-B32A-2D5D8CF7AC06}"/>
                  </a:ext>
                </a:extLst>
              </p:cNvPr>
              <p:cNvSpPr/>
              <p:nvPr/>
            </p:nvSpPr>
            <p:spPr>
              <a:xfrm>
                <a:off x="5288480" y="3556000"/>
                <a:ext cx="4040838" cy="3382682"/>
              </a:xfrm>
              <a:custGeom>
                <a:avLst/>
                <a:gdLst>
                  <a:gd name="connsiteX0" fmla="*/ 6673 w 4040838"/>
                  <a:gd name="connsiteY0" fmla="*/ 603624 h 3382682"/>
                  <a:gd name="connsiteX1" fmla="*/ 6673 w 4040838"/>
                  <a:gd name="connsiteY1" fmla="*/ 603624 h 3382682"/>
                  <a:gd name="connsiteX2" fmla="*/ 60461 w 4040838"/>
                  <a:gd name="connsiteY2" fmla="*/ 531906 h 3382682"/>
                  <a:gd name="connsiteX3" fmla="*/ 90344 w 4040838"/>
                  <a:gd name="connsiteY3" fmla="*/ 490071 h 3382682"/>
                  <a:gd name="connsiteX4" fmla="*/ 150108 w 4040838"/>
                  <a:gd name="connsiteY4" fmla="*/ 448235 h 3382682"/>
                  <a:gd name="connsiteX5" fmla="*/ 162061 w 4040838"/>
                  <a:gd name="connsiteY5" fmla="*/ 430306 h 3382682"/>
                  <a:gd name="connsiteX6" fmla="*/ 168038 w 4040838"/>
                  <a:gd name="connsiteY6" fmla="*/ 400424 h 3382682"/>
                  <a:gd name="connsiteX7" fmla="*/ 174014 w 4040838"/>
                  <a:gd name="connsiteY7" fmla="*/ 268941 h 3382682"/>
                  <a:gd name="connsiteX8" fmla="*/ 203896 w 4040838"/>
                  <a:gd name="connsiteY8" fmla="*/ 215153 h 3382682"/>
                  <a:gd name="connsiteX9" fmla="*/ 221826 w 4040838"/>
                  <a:gd name="connsiteY9" fmla="*/ 203200 h 3382682"/>
                  <a:gd name="connsiteX10" fmla="*/ 263661 w 4040838"/>
                  <a:gd name="connsiteY10" fmla="*/ 197224 h 3382682"/>
                  <a:gd name="connsiteX11" fmla="*/ 353308 w 4040838"/>
                  <a:gd name="connsiteY11" fmla="*/ 203200 h 3382682"/>
                  <a:gd name="connsiteX12" fmla="*/ 377214 w 4040838"/>
                  <a:gd name="connsiteY12" fmla="*/ 215153 h 3382682"/>
                  <a:gd name="connsiteX13" fmla="*/ 395144 w 4040838"/>
                  <a:gd name="connsiteY13" fmla="*/ 221129 h 3382682"/>
                  <a:gd name="connsiteX14" fmla="*/ 431002 w 4040838"/>
                  <a:gd name="connsiteY14" fmla="*/ 251012 h 3382682"/>
                  <a:gd name="connsiteX15" fmla="*/ 442955 w 4040838"/>
                  <a:gd name="connsiteY15" fmla="*/ 268941 h 3382682"/>
                  <a:gd name="connsiteX16" fmla="*/ 478814 w 4040838"/>
                  <a:gd name="connsiteY16" fmla="*/ 298824 h 3382682"/>
                  <a:gd name="connsiteX17" fmla="*/ 526626 w 4040838"/>
                  <a:gd name="connsiteY17" fmla="*/ 376518 h 3382682"/>
                  <a:gd name="connsiteX18" fmla="*/ 556508 w 4040838"/>
                  <a:gd name="connsiteY18" fmla="*/ 418353 h 3382682"/>
                  <a:gd name="connsiteX19" fmla="*/ 574438 w 4040838"/>
                  <a:gd name="connsiteY19" fmla="*/ 149412 h 3382682"/>
                  <a:gd name="connsiteX20" fmla="*/ 598344 w 4040838"/>
                  <a:gd name="connsiteY20" fmla="*/ 95624 h 3382682"/>
                  <a:gd name="connsiteX21" fmla="*/ 634202 w 4040838"/>
                  <a:gd name="connsiteY21" fmla="*/ 47812 h 3382682"/>
                  <a:gd name="connsiteX22" fmla="*/ 670061 w 4040838"/>
                  <a:gd name="connsiteY22" fmla="*/ 23906 h 3382682"/>
                  <a:gd name="connsiteX23" fmla="*/ 711896 w 4040838"/>
                  <a:gd name="connsiteY23" fmla="*/ 0 h 3382682"/>
                  <a:gd name="connsiteX24" fmla="*/ 807520 w 4040838"/>
                  <a:gd name="connsiteY24" fmla="*/ 59765 h 3382682"/>
                  <a:gd name="connsiteX25" fmla="*/ 825449 w 4040838"/>
                  <a:gd name="connsiteY25" fmla="*/ 77694 h 3382682"/>
                  <a:gd name="connsiteX26" fmla="*/ 855332 w 4040838"/>
                  <a:gd name="connsiteY26" fmla="*/ 89647 h 3382682"/>
                  <a:gd name="connsiteX27" fmla="*/ 885214 w 4040838"/>
                  <a:gd name="connsiteY27" fmla="*/ 107576 h 3382682"/>
                  <a:gd name="connsiteX28" fmla="*/ 921073 w 4040838"/>
                  <a:gd name="connsiteY28" fmla="*/ 125506 h 3382682"/>
                  <a:gd name="connsiteX29" fmla="*/ 956932 w 4040838"/>
                  <a:gd name="connsiteY29" fmla="*/ 155388 h 3382682"/>
                  <a:gd name="connsiteX30" fmla="*/ 1016696 w 4040838"/>
                  <a:gd name="connsiteY30" fmla="*/ 215153 h 3382682"/>
                  <a:gd name="connsiteX31" fmla="*/ 1076461 w 4040838"/>
                  <a:gd name="connsiteY31" fmla="*/ 197224 h 3382682"/>
                  <a:gd name="connsiteX32" fmla="*/ 1094391 w 4040838"/>
                  <a:gd name="connsiteY32" fmla="*/ 191247 h 3382682"/>
                  <a:gd name="connsiteX33" fmla="*/ 1399191 w 4040838"/>
                  <a:gd name="connsiteY33" fmla="*/ 209176 h 3382682"/>
                  <a:gd name="connsiteX34" fmla="*/ 1441026 w 4040838"/>
                  <a:gd name="connsiteY34" fmla="*/ 227106 h 3382682"/>
                  <a:gd name="connsiteX35" fmla="*/ 1500791 w 4040838"/>
                  <a:gd name="connsiteY35" fmla="*/ 268941 h 3382682"/>
                  <a:gd name="connsiteX36" fmla="*/ 1578485 w 4040838"/>
                  <a:gd name="connsiteY36" fmla="*/ 304800 h 3382682"/>
                  <a:gd name="connsiteX37" fmla="*/ 1632273 w 4040838"/>
                  <a:gd name="connsiteY37" fmla="*/ 376518 h 3382682"/>
                  <a:gd name="connsiteX38" fmla="*/ 1638249 w 4040838"/>
                  <a:gd name="connsiteY38" fmla="*/ 394447 h 3382682"/>
                  <a:gd name="connsiteX39" fmla="*/ 1614344 w 4040838"/>
                  <a:gd name="connsiteY39" fmla="*/ 519953 h 3382682"/>
                  <a:gd name="connsiteX40" fmla="*/ 1602391 w 4040838"/>
                  <a:gd name="connsiteY40" fmla="*/ 537882 h 3382682"/>
                  <a:gd name="connsiteX41" fmla="*/ 1584461 w 4040838"/>
                  <a:gd name="connsiteY41" fmla="*/ 549835 h 3382682"/>
                  <a:gd name="connsiteX42" fmla="*/ 1572508 w 4040838"/>
                  <a:gd name="connsiteY42" fmla="*/ 573741 h 3382682"/>
                  <a:gd name="connsiteX43" fmla="*/ 1560555 w 4040838"/>
                  <a:gd name="connsiteY43" fmla="*/ 615576 h 3382682"/>
                  <a:gd name="connsiteX44" fmla="*/ 1584461 w 4040838"/>
                  <a:gd name="connsiteY44" fmla="*/ 621553 h 3382682"/>
                  <a:gd name="connsiteX45" fmla="*/ 1602391 w 4040838"/>
                  <a:gd name="connsiteY45" fmla="*/ 627529 h 3382682"/>
                  <a:gd name="connsiteX46" fmla="*/ 1692038 w 4040838"/>
                  <a:gd name="connsiteY46" fmla="*/ 633506 h 3382682"/>
                  <a:gd name="connsiteX47" fmla="*/ 1745826 w 4040838"/>
                  <a:gd name="connsiteY47" fmla="*/ 657412 h 3382682"/>
                  <a:gd name="connsiteX48" fmla="*/ 1865355 w 4040838"/>
                  <a:gd name="connsiteY48" fmla="*/ 747059 h 3382682"/>
                  <a:gd name="connsiteX49" fmla="*/ 1925120 w 4040838"/>
                  <a:gd name="connsiteY49" fmla="*/ 788894 h 3382682"/>
                  <a:gd name="connsiteX50" fmla="*/ 1960979 w 4040838"/>
                  <a:gd name="connsiteY50" fmla="*/ 794871 h 3382682"/>
                  <a:gd name="connsiteX51" fmla="*/ 2014767 w 4040838"/>
                  <a:gd name="connsiteY51" fmla="*/ 800847 h 3382682"/>
                  <a:gd name="connsiteX52" fmla="*/ 2098438 w 4040838"/>
                  <a:gd name="connsiteY52" fmla="*/ 818776 h 3382682"/>
                  <a:gd name="connsiteX53" fmla="*/ 2110391 w 4040838"/>
                  <a:gd name="connsiteY53" fmla="*/ 836706 h 3382682"/>
                  <a:gd name="connsiteX54" fmla="*/ 2116367 w 4040838"/>
                  <a:gd name="connsiteY54" fmla="*/ 962212 h 3382682"/>
                  <a:gd name="connsiteX55" fmla="*/ 2098438 w 4040838"/>
                  <a:gd name="connsiteY55" fmla="*/ 1004047 h 3382682"/>
                  <a:gd name="connsiteX56" fmla="*/ 2074532 w 4040838"/>
                  <a:gd name="connsiteY56" fmla="*/ 1045882 h 3382682"/>
                  <a:gd name="connsiteX57" fmla="*/ 2080508 w 4040838"/>
                  <a:gd name="connsiteY57" fmla="*/ 1129553 h 3382682"/>
                  <a:gd name="connsiteX58" fmla="*/ 2086485 w 4040838"/>
                  <a:gd name="connsiteY58" fmla="*/ 1153459 h 3382682"/>
                  <a:gd name="connsiteX59" fmla="*/ 2116367 w 4040838"/>
                  <a:gd name="connsiteY59" fmla="*/ 1183341 h 3382682"/>
                  <a:gd name="connsiteX60" fmla="*/ 2158202 w 4040838"/>
                  <a:gd name="connsiteY60" fmla="*/ 1207247 h 3382682"/>
                  <a:gd name="connsiteX61" fmla="*/ 2194061 w 4040838"/>
                  <a:gd name="connsiteY61" fmla="*/ 1213224 h 3382682"/>
                  <a:gd name="connsiteX62" fmla="*/ 2211991 w 4040838"/>
                  <a:gd name="connsiteY62" fmla="*/ 1219200 h 3382682"/>
                  <a:gd name="connsiteX63" fmla="*/ 2229920 w 4040838"/>
                  <a:gd name="connsiteY63" fmla="*/ 1290918 h 3382682"/>
                  <a:gd name="connsiteX64" fmla="*/ 2241873 w 4040838"/>
                  <a:gd name="connsiteY64" fmla="*/ 1338729 h 3382682"/>
                  <a:gd name="connsiteX65" fmla="*/ 2217967 w 4040838"/>
                  <a:gd name="connsiteY65" fmla="*/ 1368612 h 3382682"/>
                  <a:gd name="connsiteX66" fmla="*/ 2152226 w 4040838"/>
                  <a:gd name="connsiteY66" fmla="*/ 1404471 h 3382682"/>
                  <a:gd name="connsiteX67" fmla="*/ 2140273 w 4040838"/>
                  <a:gd name="connsiteY67" fmla="*/ 1428376 h 3382682"/>
                  <a:gd name="connsiteX68" fmla="*/ 2152226 w 4040838"/>
                  <a:gd name="connsiteY68" fmla="*/ 1458259 h 3382682"/>
                  <a:gd name="connsiteX69" fmla="*/ 2367379 w 4040838"/>
                  <a:gd name="connsiteY69" fmla="*/ 1464235 h 3382682"/>
                  <a:gd name="connsiteX70" fmla="*/ 2439096 w 4040838"/>
                  <a:gd name="connsiteY70" fmla="*/ 1488141 h 3382682"/>
                  <a:gd name="connsiteX71" fmla="*/ 2474955 w 4040838"/>
                  <a:gd name="connsiteY71" fmla="*/ 1518024 h 3382682"/>
                  <a:gd name="connsiteX72" fmla="*/ 2492885 w 4040838"/>
                  <a:gd name="connsiteY72" fmla="*/ 1547906 h 3382682"/>
                  <a:gd name="connsiteX73" fmla="*/ 2498861 w 4040838"/>
                  <a:gd name="connsiteY73" fmla="*/ 1577788 h 3382682"/>
                  <a:gd name="connsiteX74" fmla="*/ 2486908 w 4040838"/>
                  <a:gd name="connsiteY74" fmla="*/ 1625600 h 3382682"/>
                  <a:gd name="connsiteX75" fmla="*/ 2451049 w 4040838"/>
                  <a:gd name="connsiteY75" fmla="*/ 1649506 h 3382682"/>
                  <a:gd name="connsiteX76" fmla="*/ 2409214 w 4040838"/>
                  <a:gd name="connsiteY76" fmla="*/ 1661459 h 3382682"/>
                  <a:gd name="connsiteX77" fmla="*/ 2367379 w 4040838"/>
                  <a:gd name="connsiteY77" fmla="*/ 1685365 h 3382682"/>
                  <a:gd name="connsiteX78" fmla="*/ 2301638 w 4040838"/>
                  <a:gd name="connsiteY78" fmla="*/ 1697318 h 3382682"/>
                  <a:gd name="connsiteX79" fmla="*/ 2253826 w 4040838"/>
                  <a:gd name="connsiteY79" fmla="*/ 1709271 h 3382682"/>
                  <a:gd name="connsiteX80" fmla="*/ 2206014 w 4040838"/>
                  <a:gd name="connsiteY80" fmla="*/ 1715247 h 3382682"/>
                  <a:gd name="connsiteX81" fmla="*/ 1955002 w 4040838"/>
                  <a:gd name="connsiteY81" fmla="*/ 1727200 h 3382682"/>
                  <a:gd name="connsiteX82" fmla="*/ 1919144 w 4040838"/>
                  <a:gd name="connsiteY82" fmla="*/ 1739153 h 3382682"/>
                  <a:gd name="connsiteX83" fmla="*/ 1895238 w 4040838"/>
                  <a:gd name="connsiteY83" fmla="*/ 1751106 h 3382682"/>
                  <a:gd name="connsiteX84" fmla="*/ 1907191 w 4040838"/>
                  <a:gd name="connsiteY84" fmla="*/ 1775012 h 3382682"/>
                  <a:gd name="connsiteX85" fmla="*/ 2050626 w 4040838"/>
                  <a:gd name="connsiteY85" fmla="*/ 1798918 h 3382682"/>
                  <a:gd name="connsiteX86" fmla="*/ 2044649 w 4040838"/>
                  <a:gd name="connsiteY86" fmla="*/ 1858682 h 3382682"/>
                  <a:gd name="connsiteX87" fmla="*/ 2194061 w 4040838"/>
                  <a:gd name="connsiteY87" fmla="*/ 1924424 h 3382682"/>
                  <a:gd name="connsiteX88" fmla="*/ 2211991 w 4040838"/>
                  <a:gd name="connsiteY88" fmla="*/ 1930400 h 3382682"/>
                  <a:gd name="connsiteX89" fmla="*/ 2295661 w 4040838"/>
                  <a:gd name="connsiteY89" fmla="*/ 1942353 h 3382682"/>
                  <a:gd name="connsiteX90" fmla="*/ 2343473 w 4040838"/>
                  <a:gd name="connsiteY90" fmla="*/ 1954306 h 3382682"/>
                  <a:gd name="connsiteX91" fmla="*/ 2421167 w 4040838"/>
                  <a:gd name="connsiteY91" fmla="*/ 1978212 h 3382682"/>
                  <a:gd name="connsiteX92" fmla="*/ 2468979 w 4040838"/>
                  <a:gd name="connsiteY92" fmla="*/ 2020047 h 3382682"/>
                  <a:gd name="connsiteX93" fmla="*/ 2492885 w 4040838"/>
                  <a:gd name="connsiteY93" fmla="*/ 2073835 h 3382682"/>
                  <a:gd name="connsiteX94" fmla="*/ 2474955 w 4040838"/>
                  <a:gd name="connsiteY94" fmla="*/ 2115671 h 3382682"/>
                  <a:gd name="connsiteX95" fmla="*/ 2415191 w 4040838"/>
                  <a:gd name="connsiteY95" fmla="*/ 2151529 h 3382682"/>
                  <a:gd name="connsiteX96" fmla="*/ 2301638 w 4040838"/>
                  <a:gd name="connsiteY96" fmla="*/ 2175435 h 3382682"/>
                  <a:gd name="connsiteX97" fmla="*/ 2277732 w 4040838"/>
                  <a:gd name="connsiteY97" fmla="*/ 2181412 h 3382682"/>
                  <a:gd name="connsiteX98" fmla="*/ 2241873 w 4040838"/>
                  <a:gd name="connsiteY98" fmla="*/ 2205318 h 3382682"/>
                  <a:gd name="connsiteX99" fmla="*/ 2211991 w 4040838"/>
                  <a:gd name="connsiteY99" fmla="*/ 2247153 h 3382682"/>
                  <a:gd name="connsiteX100" fmla="*/ 2164179 w 4040838"/>
                  <a:gd name="connsiteY100" fmla="*/ 2277035 h 3382682"/>
                  <a:gd name="connsiteX101" fmla="*/ 2128320 w 4040838"/>
                  <a:gd name="connsiteY101" fmla="*/ 2300941 h 3382682"/>
                  <a:gd name="connsiteX102" fmla="*/ 2152226 w 4040838"/>
                  <a:gd name="connsiteY102" fmla="*/ 2312894 h 3382682"/>
                  <a:gd name="connsiteX103" fmla="*/ 2217967 w 4040838"/>
                  <a:gd name="connsiteY103" fmla="*/ 2300941 h 3382682"/>
                  <a:gd name="connsiteX104" fmla="*/ 2259802 w 4040838"/>
                  <a:gd name="connsiteY104" fmla="*/ 2294965 h 3382682"/>
                  <a:gd name="connsiteX105" fmla="*/ 2325544 w 4040838"/>
                  <a:gd name="connsiteY105" fmla="*/ 2283012 h 3382682"/>
                  <a:gd name="connsiteX106" fmla="*/ 2355426 w 4040838"/>
                  <a:gd name="connsiteY106" fmla="*/ 2277035 h 3382682"/>
                  <a:gd name="connsiteX107" fmla="*/ 2492885 w 4040838"/>
                  <a:gd name="connsiteY107" fmla="*/ 2259106 h 3382682"/>
                  <a:gd name="connsiteX108" fmla="*/ 2558626 w 4040838"/>
                  <a:gd name="connsiteY108" fmla="*/ 2265082 h 3382682"/>
                  <a:gd name="connsiteX109" fmla="*/ 2582532 w 4040838"/>
                  <a:gd name="connsiteY109" fmla="*/ 2271059 h 3382682"/>
                  <a:gd name="connsiteX110" fmla="*/ 2606438 w 4040838"/>
                  <a:gd name="connsiteY110" fmla="*/ 2288988 h 3382682"/>
                  <a:gd name="connsiteX111" fmla="*/ 2672179 w 4040838"/>
                  <a:gd name="connsiteY111" fmla="*/ 2330824 h 3382682"/>
                  <a:gd name="connsiteX112" fmla="*/ 2749873 w 4040838"/>
                  <a:gd name="connsiteY112" fmla="*/ 2438400 h 3382682"/>
                  <a:gd name="connsiteX113" fmla="*/ 2755849 w 4040838"/>
                  <a:gd name="connsiteY113" fmla="*/ 2474259 h 3382682"/>
                  <a:gd name="connsiteX114" fmla="*/ 2749873 w 4040838"/>
                  <a:gd name="connsiteY114" fmla="*/ 2504141 h 3382682"/>
                  <a:gd name="connsiteX115" fmla="*/ 2719991 w 4040838"/>
                  <a:gd name="connsiteY115" fmla="*/ 2545976 h 3382682"/>
                  <a:gd name="connsiteX116" fmla="*/ 2719991 w 4040838"/>
                  <a:gd name="connsiteY116" fmla="*/ 2593788 h 3382682"/>
                  <a:gd name="connsiteX117" fmla="*/ 2761826 w 4040838"/>
                  <a:gd name="connsiteY117" fmla="*/ 2605741 h 3382682"/>
                  <a:gd name="connsiteX118" fmla="*/ 2881355 w 4040838"/>
                  <a:gd name="connsiteY118" fmla="*/ 2611718 h 3382682"/>
                  <a:gd name="connsiteX119" fmla="*/ 3012838 w 4040838"/>
                  <a:gd name="connsiteY119" fmla="*/ 2623671 h 3382682"/>
                  <a:gd name="connsiteX120" fmla="*/ 3042720 w 4040838"/>
                  <a:gd name="connsiteY120" fmla="*/ 2629647 h 3382682"/>
                  <a:gd name="connsiteX121" fmla="*/ 3090532 w 4040838"/>
                  <a:gd name="connsiteY121" fmla="*/ 2635624 h 3382682"/>
                  <a:gd name="connsiteX122" fmla="*/ 3281779 w 4040838"/>
                  <a:gd name="connsiteY122" fmla="*/ 2683435 h 3382682"/>
                  <a:gd name="connsiteX123" fmla="*/ 3401308 w 4040838"/>
                  <a:gd name="connsiteY123" fmla="*/ 2713318 h 3382682"/>
                  <a:gd name="connsiteX124" fmla="*/ 3490955 w 4040838"/>
                  <a:gd name="connsiteY124" fmla="*/ 2737224 h 3382682"/>
                  <a:gd name="connsiteX125" fmla="*/ 3765873 w 4040838"/>
                  <a:gd name="connsiteY125" fmla="*/ 2856753 h 3382682"/>
                  <a:gd name="connsiteX126" fmla="*/ 3819661 w 4040838"/>
                  <a:gd name="connsiteY126" fmla="*/ 2880659 h 3382682"/>
                  <a:gd name="connsiteX127" fmla="*/ 3903332 w 4040838"/>
                  <a:gd name="connsiteY127" fmla="*/ 2904565 h 3382682"/>
                  <a:gd name="connsiteX128" fmla="*/ 3963096 w 4040838"/>
                  <a:gd name="connsiteY128" fmla="*/ 2982259 h 3382682"/>
                  <a:gd name="connsiteX129" fmla="*/ 4004932 w 4040838"/>
                  <a:gd name="connsiteY129" fmla="*/ 3024094 h 3382682"/>
                  <a:gd name="connsiteX130" fmla="*/ 4028838 w 4040838"/>
                  <a:gd name="connsiteY130" fmla="*/ 3053976 h 3382682"/>
                  <a:gd name="connsiteX131" fmla="*/ 4040791 w 4040838"/>
                  <a:gd name="connsiteY131" fmla="*/ 3101788 h 3382682"/>
                  <a:gd name="connsiteX132" fmla="*/ 4028838 w 4040838"/>
                  <a:gd name="connsiteY132" fmla="*/ 3167529 h 3382682"/>
                  <a:gd name="connsiteX133" fmla="*/ 4016885 w 4040838"/>
                  <a:gd name="connsiteY133" fmla="*/ 3185459 h 3382682"/>
                  <a:gd name="connsiteX134" fmla="*/ 3987002 w 4040838"/>
                  <a:gd name="connsiteY134" fmla="*/ 3227294 h 3382682"/>
                  <a:gd name="connsiteX135" fmla="*/ 3975049 w 4040838"/>
                  <a:gd name="connsiteY135" fmla="*/ 3257176 h 3382682"/>
                  <a:gd name="connsiteX136" fmla="*/ 3939191 w 4040838"/>
                  <a:gd name="connsiteY136" fmla="*/ 3263153 h 3382682"/>
                  <a:gd name="connsiteX137" fmla="*/ 3921261 w 4040838"/>
                  <a:gd name="connsiteY137" fmla="*/ 3269129 h 3382682"/>
                  <a:gd name="connsiteX138" fmla="*/ 3849544 w 4040838"/>
                  <a:gd name="connsiteY138" fmla="*/ 3257176 h 3382682"/>
                  <a:gd name="connsiteX139" fmla="*/ 3795755 w 4040838"/>
                  <a:gd name="connsiteY139" fmla="*/ 3281082 h 3382682"/>
                  <a:gd name="connsiteX140" fmla="*/ 3771849 w 4040838"/>
                  <a:gd name="connsiteY140" fmla="*/ 3316941 h 3382682"/>
                  <a:gd name="connsiteX141" fmla="*/ 3753920 w 4040838"/>
                  <a:gd name="connsiteY141" fmla="*/ 3334871 h 3382682"/>
                  <a:gd name="connsiteX142" fmla="*/ 3735991 w 4040838"/>
                  <a:gd name="connsiteY142" fmla="*/ 3346824 h 3382682"/>
                  <a:gd name="connsiteX143" fmla="*/ 3676226 w 4040838"/>
                  <a:gd name="connsiteY143" fmla="*/ 3376706 h 3382682"/>
                  <a:gd name="connsiteX144" fmla="*/ 3634391 w 4040838"/>
                  <a:gd name="connsiteY144" fmla="*/ 3382682 h 3382682"/>
                  <a:gd name="connsiteX145" fmla="*/ 3496932 w 4040838"/>
                  <a:gd name="connsiteY145" fmla="*/ 3370729 h 3382682"/>
                  <a:gd name="connsiteX146" fmla="*/ 3425214 w 4040838"/>
                  <a:gd name="connsiteY146" fmla="*/ 3358776 h 3382682"/>
                  <a:gd name="connsiteX147" fmla="*/ 3383379 w 4040838"/>
                  <a:gd name="connsiteY147" fmla="*/ 3346824 h 3382682"/>
                  <a:gd name="connsiteX148" fmla="*/ 3347520 w 4040838"/>
                  <a:gd name="connsiteY148" fmla="*/ 3334871 h 3382682"/>
                  <a:gd name="connsiteX149" fmla="*/ 3299708 w 4040838"/>
                  <a:gd name="connsiteY149" fmla="*/ 3328894 h 3382682"/>
                  <a:gd name="connsiteX150" fmla="*/ 3096508 w 4040838"/>
                  <a:gd name="connsiteY150" fmla="*/ 3316941 h 3382682"/>
                  <a:gd name="connsiteX151" fmla="*/ 2965026 w 4040838"/>
                  <a:gd name="connsiteY151" fmla="*/ 3322918 h 3382682"/>
                  <a:gd name="connsiteX152" fmla="*/ 2905261 w 4040838"/>
                  <a:gd name="connsiteY152" fmla="*/ 3334871 h 3382682"/>
                  <a:gd name="connsiteX153" fmla="*/ 2815614 w 4040838"/>
                  <a:gd name="connsiteY153" fmla="*/ 3340847 h 3382682"/>
                  <a:gd name="connsiteX154" fmla="*/ 2038673 w 4040838"/>
                  <a:gd name="connsiteY154" fmla="*/ 3352800 h 3382682"/>
                  <a:gd name="connsiteX155" fmla="*/ 1638249 w 4040838"/>
                  <a:gd name="connsiteY155" fmla="*/ 3352800 h 3382682"/>
                  <a:gd name="connsiteX156" fmla="*/ 1590438 w 4040838"/>
                  <a:gd name="connsiteY156" fmla="*/ 3346824 h 3382682"/>
                  <a:gd name="connsiteX157" fmla="*/ 1488838 w 4040838"/>
                  <a:gd name="connsiteY157" fmla="*/ 3340847 h 3382682"/>
                  <a:gd name="connsiteX158" fmla="*/ 1028649 w 4040838"/>
                  <a:gd name="connsiteY158" fmla="*/ 3328894 h 3382682"/>
                  <a:gd name="connsiteX159" fmla="*/ 980838 w 4040838"/>
                  <a:gd name="connsiteY159" fmla="*/ 3334871 h 3382682"/>
                  <a:gd name="connsiteX160" fmla="*/ 897167 w 4040838"/>
                  <a:gd name="connsiteY160" fmla="*/ 3358776 h 3382682"/>
                  <a:gd name="connsiteX161" fmla="*/ 747755 w 4040838"/>
                  <a:gd name="connsiteY161" fmla="*/ 3352800 h 3382682"/>
                  <a:gd name="connsiteX162" fmla="*/ 682014 w 4040838"/>
                  <a:gd name="connsiteY162" fmla="*/ 3340847 h 3382682"/>
                  <a:gd name="connsiteX163" fmla="*/ 640179 w 4040838"/>
                  <a:gd name="connsiteY163" fmla="*/ 3334871 h 3382682"/>
                  <a:gd name="connsiteX164" fmla="*/ 616273 w 4040838"/>
                  <a:gd name="connsiteY164" fmla="*/ 3328894 h 3382682"/>
                  <a:gd name="connsiteX165" fmla="*/ 72414 w 4040838"/>
                  <a:gd name="connsiteY165" fmla="*/ 3322918 h 3382682"/>
                  <a:gd name="connsiteX166" fmla="*/ 18626 w 4040838"/>
                  <a:gd name="connsiteY166" fmla="*/ 3316941 h 3382682"/>
                  <a:gd name="connsiteX167" fmla="*/ 696 w 4040838"/>
                  <a:gd name="connsiteY167" fmla="*/ 3310965 h 3382682"/>
                  <a:gd name="connsiteX168" fmla="*/ 24602 w 4040838"/>
                  <a:gd name="connsiteY168" fmla="*/ 3257176 h 3382682"/>
                  <a:gd name="connsiteX169" fmla="*/ 36555 w 4040838"/>
                  <a:gd name="connsiteY169" fmla="*/ 3209365 h 3382682"/>
                  <a:gd name="connsiteX170" fmla="*/ 42532 w 4040838"/>
                  <a:gd name="connsiteY170" fmla="*/ 3191435 h 3382682"/>
                  <a:gd name="connsiteX171" fmla="*/ 36555 w 4040838"/>
                  <a:gd name="connsiteY171" fmla="*/ 3173506 h 3382682"/>
                  <a:gd name="connsiteX172" fmla="*/ 18626 w 4040838"/>
                  <a:gd name="connsiteY172" fmla="*/ 3149600 h 3382682"/>
                  <a:gd name="connsiteX173" fmla="*/ 6673 w 4040838"/>
                  <a:gd name="connsiteY173" fmla="*/ 3107765 h 3382682"/>
                  <a:gd name="connsiteX174" fmla="*/ 6673 w 4040838"/>
                  <a:gd name="connsiteY174" fmla="*/ 2928471 h 3382682"/>
                  <a:gd name="connsiteX175" fmla="*/ 30579 w 4040838"/>
                  <a:gd name="connsiteY175" fmla="*/ 2773082 h 3382682"/>
                  <a:gd name="connsiteX176" fmla="*/ 24602 w 4040838"/>
                  <a:gd name="connsiteY176" fmla="*/ 2360706 h 3382682"/>
                  <a:gd name="connsiteX177" fmla="*/ 36555 w 4040838"/>
                  <a:gd name="connsiteY177" fmla="*/ 1990165 h 3382682"/>
                  <a:gd name="connsiteX178" fmla="*/ 42532 w 4040838"/>
                  <a:gd name="connsiteY178" fmla="*/ 1966259 h 3382682"/>
                  <a:gd name="connsiteX179" fmla="*/ 54485 w 4040838"/>
                  <a:gd name="connsiteY179" fmla="*/ 1906494 h 3382682"/>
                  <a:gd name="connsiteX180" fmla="*/ 66438 w 4040838"/>
                  <a:gd name="connsiteY180" fmla="*/ 1786965 h 3382682"/>
                  <a:gd name="connsiteX181" fmla="*/ 48508 w 4040838"/>
                  <a:gd name="connsiteY181" fmla="*/ 1446306 h 3382682"/>
                  <a:gd name="connsiteX182" fmla="*/ 42532 w 4040838"/>
                  <a:gd name="connsiteY182" fmla="*/ 693271 h 3382682"/>
                  <a:gd name="connsiteX183" fmla="*/ 42532 w 4040838"/>
                  <a:gd name="connsiteY183" fmla="*/ 543859 h 3382682"/>
                  <a:gd name="connsiteX184" fmla="*/ 66438 w 4040838"/>
                  <a:gd name="connsiteY184" fmla="*/ 549835 h 3382682"/>
                  <a:gd name="connsiteX185" fmla="*/ 42532 w 4040838"/>
                  <a:gd name="connsiteY185" fmla="*/ 579718 h 3382682"/>
                  <a:gd name="connsiteX186" fmla="*/ 6673 w 4040838"/>
                  <a:gd name="connsiteY186" fmla="*/ 603624 h 3382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4040838" h="3382682">
                    <a:moveTo>
                      <a:pt x="6673" y="603624"/>
                    </a:moveTo>
                    <a:lnTo>
                      <a:pt x="6673" y="603624"/>
                    </a:lnTo>
                    <a:cubicBezTo>
                      <a:pt x="24602" y="579718"/>
                      <a:pt x="43886" y="556770"/>
                      <a:pt x="60461" y="531906"/>
                    </a:cubicBezTo>
                    <a:cubicBezTo>
                      <a:pt x="67251" y="521721"/>
                      <a:pt x="82925" y="497490"/>
                      <a:pt x="90344" y="490071"/>
                    </a:cubicBezTo>
                    <a:cubicBezTo>
                      <a:pt x="99199" y="481216"/>
                      <a:pt x="144242" y="452146"/>
                      <a:pt x="150108" y="448235"/>
                    </a:cubicBezTo>
                    <a:cubicBezTo>
                      <a:pt x="154092" y="442259"/>
                      <a:pt x="159539" y="437031"/>
                      <a:pt x="162061" y="430306"/>
                    </a:cubicBezTo>
                    <a:cubicBezTo>
                      <a:pt x="165628" y="420795"/>
                      <a:pt x="167288" y="410554"/>
                      <a:pt x="168038" y="400424"/>
                    </a:cubicBezTo>
                    <a:cubicBezTo>
                      <a:pt x="171279" y="356671"/>
                      <a:pt x="169169" y="312546"/>
                      <a:pt x="174014" y="268941"/>
                    </a:cubicBezTo>
                    <a:cubicBezTo>
                      <a:pt x="175855" y="252370"/>
                      <a:pt x="192354" y="226695"/>
                      <a:pt x="203896" y="215153"/>
                    </a:cubicBezTo>
                    <a:cubicBezTo>
                      <a:pt x="208975" y="210074"/>
                      <a:pt x="214946" y="205264"/>
                      <a:pt x="221826" y="203200"/>
                    </a:cubicBezTo>
                    <a:cubicBezTo>
                      <a:pt x="235319" y="199152"/>
                      <a:pt x="249716" y="199216"/>
                      <a:pt x="263661" y="197224"/>
                    </a:cubicBezTo>
                    <a:cubicBezTo>
                      <a:pt x="293543" y="199216"/>
                      <a:pt x="323726" y="198529"/>
                      <a:pt x="353308" y="203200"/>
                    </a:cubicBezTo>
                    <a:cubicBezTo>
                      <a:pt x="362108" y="204589"/>
                      <a:pt x="369025" y="211644"/>
                      <a:pt x="377214" y="215153"/>
                    </a:cubicBezTo>
                    <a:cubicBezTo>
                      <a:pt x="383005" y="217635"/>
                      <a:pt x="389167" y="219137"/>
                      <a:pt x="395144" y="221129"/>
                    </a:cubicBezTo>
                    <a:cubicBezTo>
                      <a:pt x="407097" y="231090"/>
                      <a:pt x="420000" y="240010"/>
                      <a:pt x="431002" y="251012"/>
                    </a:cubicBezTo>
                    <a:cubicBezTo>
                      <a:pt x="436081" y="256091"/>
                      <a:pt x="438357" y="263423"/>
                      <a:pt x="442955" y="268941"/>
                    </a:cubicBezTo>
                    <a:cubicBezTo>
                      <a:pt x="457336" y="286198"/>
                      <a:pt x="461184" y="287071"/>
                      <a:pt x="478814" y="298824"/>
                    </a:cubicBezTo>
                    <a:cubicBezTo>
                      <a:pt x="495502" y="323856"/>
                      <a:pt x="513439" y="350144"/>
                      <a:pt x="526626" y="376518"/>
                    </a:cubicBezTo>
                    <a:cubicBezTo>
                      <a:pt x="542359" y="407984"/>
                      <a:pt x="532279" y="394124"/>
                      <a:pt x="556508" y="418353"/>
                    </a:cubicBezTo>
                    <a:cubicBezTo>
                      <a:pt x="564915" y="90521"/>
                      <a:pt x="537566" y="272321"/>
                      <a:pt x="574438" y="149412"/>
                    </a:cubicBezTo>
                    <a:cubicBezTo>
                      <a:pt x="584493" y="115894"/>
                      <a:pt x="574403" y="130205"/>
                      <a:pt x="598344" y="95624"/>
                    </a:cubicBezTo>
                    <a:cubicBezTo>
                      <a:pt x="609683" y="79245"/>
                      <a:pt x="617626" y="58862"/>
                      <a:pt x="634202" y="47812"/>
                    </a:cubicBezTo>
                    <a:cubicBezTo>
                      <a:pt x="646155" y="39843"/>
                      <a:pt x="658292" y="32144"/>
                      <a:pt x="670061" y="23906"/>
                    </a:cubicBezTo>
                    <a:cubicBezTo>
                      <a:pt x="702954" y="880"/>
                      <a:pt x="682020" y="9958"/>
                      <a:pt x="711896" y="0"/>
                    </a:cubicBezTo>
                    <a:cubicBezTo>
                      <a:pt x="728197" y="9780"/>
                      <a:pt x="786824" y="43668"/>
                      <a:pt x="807520" y="59765"/>
                    </a:cubicBezTo>
                    <a:cubicBezTo>
                      <a:pt x="814191" y="64954"/>
                      <a:pt x="818282" y="73215"/>
                      <a:pt x="825449" y="77694"/>
                    </a:cubicBezTo>
                    <a:cubicBezTo>
                      <a:pt x="834547" y="83380"/>
                      <a:pt x="845736" y="84849"/>
                      <a:pt x="855332" y="89647"/>
                    </a:cubicBezTo>
                    <a:cubicBezTo>
                      <a:pt x="865722" y="94842"/>
                      <a:pt x="874824" y="102381"/>
                      <a:pt x="885214" y="107576"/>
                    </a:cubicBezTo>
                    <a:cubicBezTo>
                      <a:pt x="916675" y="123307"/>
                      <a:pt x="890244" y="101528"/>
                      <a:pt x="921073" y="125506"/>
                    </a:cubicBezTo>
                    <a:cubicBezTo>
                      <a:pt x="933355" y="135058"/>
                      <a:pt x="946378" y="143955"/>
                      <a:pt x="956932" y="155388"/>
                    </a:cubicBezTo>
                    <a:cubicBezTo>
                      <a:pt x="1015797" y="219158"/>
                      <a:pt x="967075" y="190341"/>
                      <a:pt x="1016696" y="215153"/>
                    </a:cubicBezTo>
                    <a:lnTo>
                      <a:pt x="1076461" y="197224"/>
                    </a:lnTo>
                    <a:cubicBezTo>
                      <a:pt x="1082482" y="195371"/>
                      <a:pt x="1088095" y="191014"/>
                      <a:pt x="1094391" y="191247"/>
                    </a:cubicBezTo>
                    <a:cubicBezTo>
                      <a:pt x="1196097" y="195014"/>
                      <a:pt x="1297591" y="203200"/>
                      <a:pt x="1399191" y="209176"/>
                    </a:cubicBezTo>
                    <a:cubicBezTo>
                      <a:pt x="1413136" y="215153"/>
                      <a:pt x="1427949" y="219414"/>
                      <a:pt x="1441026" y="227106"/>
                    </a:cubicBezTo>
                    <a:cubicBezTo>
                      <a:pt x="1461986" y="239435"/>
                      <a:pt x="1479041" y="258066"/>
                      <a:pt x="1500791" y="268941"/>
                    </a:cubicBezTo>
                    <a:cubicBezTo>
                      <a:pt x="1566190" y="301641"/>
                      <a:pt x="1539425" y="291781"/>
                      <a:pt x="1578485" y="304800"/>
                    </a:cubicBezTo>
                    <a:cubicBezTo>
                      <a:pt x="1604590" y="335255"/>
                      <a:pt x="1615845" y="343661"/>
                      <a:pt x="1632273" y="376518"/>
                    </a:cubicBezTo>
                    <a:cubicBezTo>
                      <a:pt x="1635090" y="382153"/>
                      <a:pt x="1636257" y="388471"/>
                      <a:pt x="1638249" y="394447"/>
                    </a:cubicBezTo>
                    <a:cubicBezTo>
                      <a:pt x="1629113" y="472103"/>
                      <a:pt x="1640537" y="474114"/>
                      <a:pt x="1614344" y="519953"/>
                    </a:cubicBezTo>
                    <a:cubicBezTo>
                      <a:pt x="1610780" y="526189"/>
                      <a:pt x="1607470" y="532803"/>
                      <a:pt x="1602391" y="537882"/>
                    </a:cubicBezTo>
                    <a:cubicBezTo>
                      <a:pt x="1597312" y="542961"/>
                      <a:pt x="1590438" y="545851"/>
                      <a:pt x="1584461" y="549835"/>
                    </a:cubicBezTo>
                    <a:cubicBezTo>
                      <a:pt x="1580477" y="557804"/>
                      <a:pt x="1576017" y="565552"/>
                      <a:pt x="1572508" y="573741"/>
                    </a:cubicBezTo>
                    <a:cubicBezTo>
                      <a:pt x="1567367" y="585738"/>
                      <a:pt x="1563586" y="603454"/>
                      <a:pt x="1560555" y="615576"/>
                    </a:cubicBezTo>
                    <a:cubicBezTo>
                      <a:pt x="1568524" y="617568"/>
                      <a:pt x="1576563" y="619296"/>
                      <a:pt x="1584461" y="621553"/>
                    </a:cubicBezTo>
                    <a:cubicBezTo>
                      <a:pt x="1590519" y="623284"/>
                      <a:pt x="1596130" y="626833"/>
                      <a:pt x="1602391" y="627529"/>
                    </a:cubicBezTo>
                    <a:cubicBezTo>
                      <a:pt x="1632157" y="630836"/>
                      <a:pt x="1662156" y="631514"/>
                      <a:pt x="1692038" y="633506"/>
                    </a:cubicBezTo>
                    <a:cubicBezTo>
                      <a:pt x="1709967" y="641475"/>
                      <a:pt x="1728675" y="647883"/>
                      <a:pt x="1745826" y="657412"/>
                    </a:cubicBezTo>
                    <a:cubicBezTo>
                      <a:pt x="1798631" y="686748"/>
                      <a:pt x="1815183" y="708833"/>
                      <a:pt x="1865355" y="747059"/>
                    </a:cubicBezTo>
                    <a:cubicBezTo>
                      <a:pt x="1884698" y="761796"/>
                      <a:pt x="1901134" y="784896"/>
                      <a:pt x="1925120" y="788894"/>
                    </a:cubicBezTo>
                    <a:cubicBezTo>
                      <a:pt x="1937073" y="790886"/>
                      <a:pt x="1948967" y="793269"/>
                      <a:pt x="1960979" y="794871"/>
                    </a:cubicBezTo>
                    <a:cubicBezTo>
                      <a:pt x="1978860" y="797255"/>
                      <a:pt x="1996948" y="798034"/>
                      <a:pt x="2014767" y="800847"/>
                    </a:cubicBezTo>
                    <a:cubicBezTo>
                      <a:pt x="2051575" y="806659"/>
                      <a:pt x="2067360" y="811007"/>
                      <a:pt x="2098438" y="818776"/>
                    </a:cubicBezTo>
                    <a:cubicBezTo>
                      <a:pt x="2102422" y="824753"/>
                      <a:pt x="2107936" y="829955"/>
                      <a:pt x="2110391" y="836706"/>
                    </a:cubicBezTo>
                    <a:cubicBezTo>
                      <a:pt x="2126864" y="882006"/>
                      <a:pt x="2126419" y="911953"/>
                      <a:pt x="2116367" y="962212"/>
                    </a:cubicBezTo>
                    <a:cubicBezTo>
                      <a:pt x="2113392" y="977089"/>
                      <a:pt x="2104716" y="990235"/>
                      <a:pt x="2098438" y="1004047"/>
                    </a:cubicBezTo>
                    <a:cubicBezTo>
                      <a:pt x="2087606" y="1027878"/>
                      <a:pt x="2087934" y="1025780"/>
                      <a:pt x="2074532" y="1045882"/>
                    </a:cubicBezTo>
                    <a:cubicBezTo>
                      <a:pt x="2076524" y="1073772"/>
                      <a:pt x="2077420" y="1101763"/>
                      <a:pt x="2080508" y="1129553"/>
                    </a:cubicBezTo>
                    <a:cubicBezTo>
                      <a:pt x="2081415" y="1137717"/>
                      <a:pt x="2081929" y="1146625"/>
                      <a:pt x="2086485" y="1153459"/>
                    </a:cubicBezTo>
                    <a:cubicBezTo>
                      <a:pt x="2094299" y="1165180"/>
                      <a:pt x="2105098" y="1174889"/>
                      <a:pt x="2116367" y="1183341"/>
                    </a:cubicBezTo>
                    <a:cubicBezTo>
                      <a:pt x="2129216" y="1192978"/>
                      <a:pt x="2143211" y="1201481"/>
                      <a:pt x="2158202" y="1207247"/>
                    </a:cubicBezTo>
                    <a:cubicBezTo>
                      <a:pt x="2169512" y="1211597"/>
                      <a:pt x="2182232" y="1210595"/>
                      <a:pt x="2194061" y="1213224"/>
                    </a:cubicBezTo>
                    <a:cubicBezTo>
                      <a:pt x="2200211" y="1214591"/>
                      <a:pt x="2206014" y="1217208"/>
                      <a:pt x="2211991" y="1219200"/>
                    </a:cubicBezTo>
                    <a:cubicBezTo>
                      <a:pt x="2224689" y="1257296"/>
                      <a:pt x="2213935" y="1222984"/>
                      <a:pt x="2229920" y="1290918"/>
                    </a:cubicBezTo>
                    <a:cubicBezTo>
                      <a:pt x="2233683" y="1306909"/>
                      <a:pt x="2237889" y="1322792"/>
                      <a:pt x="2241873" y="1338729"/>
                    </a:cubicBezTo>
                    <a:cubicBezTo>
                      <a:pt x="2233904" y="1348690"/>
                      <a:pt x="2227449" y="1360078"/>
                      <a:pt x="2217967" y="1368612"/>
                    </a:cubicBezTo>
                    <a:cubicBezTo>
                      <a:pt x="2194082" y="1390108"/>
                      <a:pt x="2179838" y="1393426"/>
                      <a:pt x="2152226" y="1404471"/>
                    </a:cubicBezTo>
                    <a:cubicBezTo>
                      <a:pt x="2148242" y="1412439"/>
                      <a:pt x="2140273" y="1419467"/>
                      <a:pt x="2140273" y="1428376"/>
                    </a:cubicBezTo>
                    <a:cubicBezTo>
                      <a:pt x="2140273" y="1439104"/>
                      <a:pt x="2141629" y="1456586"/>
                      <a:pt x="2152226" y="1458259"/>
                    </a:cubicBezTo>
                    <a:cubicBezTo>
                      <a:pt x="2223093" y="1469449"/>
                      <a:pt x="2295661" y="1462243"/>
                      <a:pt x="2367379" y="1464235"/>
                    </a:cubicBezTo>
                    <a:cubicBezTo>
                      <a:pt x="2380028" y="1467849"/>
                      <a:pt x="2424968" y="1479150"/>
                      <a:pt x="2439096" y="1488141"/>
                    </a:cubicBezTo>
                    <a:cubicBezTo>
                      <a:pt x="2452223" y="1496495"/>
                      <a:pt x="2464546" y="1506459"/>
                      <a:pt x="2474955" y="1518024"/>
                    </a:cubicBezTo>
                    <a:cubicBezTo>
                      <a:pt x="2482726" y="1526658"/>
                      <a:pt x="2486908" y="1537945"/>
                      <a:pt x="2492885" y="1547906"/>
                    </a:cubicBezTo>
                    <a:cubicBezTo>
                      <a:pt x="2494877" y="1557867"/>
                      <a:pt x="2499640" y="1567660"/>
                      <a:pt x="2498861" y="1577788"/>
                    </a:cubicBezTo>
                    <a:cubicBezTo>
                      <a:pt x="2497601" y="1594167"/>
                      <a:pt x="2492522" y="1610161"/>
                      <a:pt x="2486908" y="1625600"/>
                    </a:cubicBezTo>
                    <a:cubicBezTo>
                      <a:pt x="2478482" y="1648772"/>
                      <a:pt x="2472680" y="1643607"/>
                      <a:pt x="2451049" y="1649506"/>
                    </a:cubicBezTo>
                    <a:cubicBezTo>
                      <a:pt x="2437057" y="1653322"/>
                      <a:pt x="2422544" y="1655746"/>
                      <a:pt x="2409214" y="1661459"/>
                    </a:cubicBezTo>
                    <a:cubicBezTo>
                      <a:pt x="2394451" y="1667786"/>
                      <a:pt x="2382616" y="1680286"/>
                      <a:pt x="2367379" y="1685365"/>
                    </a:cubicBezTo>
                    <a:cubicBezTo>
                      <a:pt x="2346249" y="1692408"/>
                      <a:pt x="2323433" y="1692730"/>
                      <a:pt x="2301638" y="1697318"/>
                    </a:cubicBezTo>
                    <a:cubicBezTo>
                      <a:pt x="2285563" y="1700702"/>
                      <a:pt x="2269972" y="1706244"/>
                      <a:pt x="2253826" y="1709271"/>
                    </a:cubicBezTo>
                    <a:cubicBezTo>
                      <a:pt x="2238040" y="1712231"/>
                      <a:pt x="2221965" y="1713370"/>
                      <a:pt x="2206014" y="1715247"/>
                    </a:cubicBezTo>
                    <a:cubicBezTo>
                      <a:pt x="2095760" y="1728218"/>
                      <a:pt x="2137798" y="1721661"/>
                      <a:pt x="1955002" y="1727200"/>
                    </a:cubicBezTo>
                    <a:cubicBezTo>
                      <a:pt x="1943049" y="1731184"/>
                      <a:pt x="1930842" y="1734474"/>
                      <a:pt x="1919144" y="1739153"/>
                    </a:cubicBezTo>
                    <a:cubicBezTo>
                      <a:pt x="1910872" y="1742462"/>
                      <a:pt x="1898055" y="1742654"/>
                      <a:pt x="1895238" y="1751106"/>
                    </a:cubicBezTo>
                    <a:cubicBezTo>
                      <a:pt x="1892421" y="1759558"/>
                      <a:pt x="1898676" y="1772392"/>
                      <a:pt x="1907191" y="1775012"/>
                    </a:cubicBezTo>
                    <a:cubicBezTo>
                      <a:pt x="1953519" y="1789267"/>
                      <a:pt x="2050626" y="1798918"/>
                      <a:pt x="2050626" y="1798918"/>
                    </a:cubicBezTo>
                    <a:cubicBezTo>
                      <a:pt x="2048634" y="1818839"/>
                      <a:pt x="2044649" y="1838661"/>
                      <a:pt x="2044649" y="1858682"/>
                    </a:cubicBezTo>
                    <a:cubicBezTo>
                      <a:pt x="2044649" y="1959215"/>
                      <a:pt x="2062636" y="1913472"/>
                      <a:pt x="2194061" y="1924424"/>
                    </a:cubicBezTo>
                    <a:cubicBezTo>
                      <a:pt x="2200038" y="1926416"/>
                      <a:pt x="2205879" y="1928872"/>
                      <a:pt x="2211991" y="1930400"/>
                    </a:cubicBezTo>
                    <a:cubicBezTo>
                      <a:pt x="2242435" y="1938010"/>
                      <a:pt x="2262194" y="1938634"/>
                      <a:pt x="2295661" y="1942353"/>
                    </a:cubicBezTo>
                    <a:cubicBezTo>
                      <a:pt x="2311598" y="1946337"/>
                      <a:pt x="2327713" y="1949671"/>
                      <a:pt x="2343473" y="1954306"/>
                    </a:cubicBezTo>
                    <a:cubicBezTo>
                      <a:pt x="2459818" y="1988525"/>
                      <a:pt x="2355124" y="1961700"/>
                      <a:pt x="2421167" y="1978212"/>
                    </a:cubicBezTo>
                    <a:cubicBezTo>
                      <a:pt x="2428593" y="1984153"/>
                      <a:pt x="2461281" y="2008501"/>
                      <a:pt x="2468979" y="2020047"/>
                    </a:cubicBezTo>
                    <a:cubicBezTo>
                      <a:pt x="2482807" y="2040789"/>
                      <a:pt x="2485943" y="2053010"/>
                      <a:pt x="2492885" y="2073835"/>
                    </a:cubicBezTo>
                    <a:cubicBezTo>
                      <a:pt x="2486908" y="2087780"/>
                      <a:pt x="2483879" y="2103401"/>
                      <a:pt x="2474955" y="2115671"/>
                    </a:cubicBezTo>
                    <a:cubicBezTo>
                      <a:pt x="2461599" y="2134035"/>
                      <a:pt x="2435972" y="2145135"/>
                      <a:pt x="2415191" y="2151529"/>
                    </a:cubicBezTo>
                    <a:cubicBezTo>
                      <a:pt x="2372761" y="2164585"/>
                      <a:pt x="2346949" y="2166372"/>
                      <a:pt x="2301638" y="2175435"/>
                    </a:cubicBezTo>
                    <a:cubicBezTo>
                      <a:pt x="2293584" y="2177046"/>
                      <a:pt x="2285701" y="2179420"/>
                      <a:pt x="2277732" y="2181412"/>
                    </a:cubicBezTo>
                    <a:cubicBezTo>
                      <a:pt x="2265779" y="2189381"/>
                      <a:pt x="2249842" y="2193365"/>
                      <a:pt x="2241873" y="2205318"/>
                    </a:cubicBezTo>
                    <a:cubicBezTo>
                      <a:pt x="2236513" y="2213358"/>
                      <a:pt x="2217425" y="2242707"/>
                      <a:pt x="2211991" y="2247153"/>
                    </a:cubicBezTo>
                    <a:cubicBezTo>
                      <a:pt x="2197445" y="2259054"/>
                      <a:pt x="2177468" y="2263746"/>
                      <a:pt x="2164179" y="2277035"/>
                    </a:cubicBezTo>
                    <a:cubicBezTo>
                      <a:pt x="2141795" y="2299419"/>
                      <a:pt x="2154268" y="2292292"/>
                      <a:pt x="2128320" y="2300941"/>
                    </a:cubicBezTo>
                    <a:cubicBezTo>
                      <a:pt x="2136289" y="2304925"/>
                      <a:pt x="2143317" y="2312894"/>
                      <a:pt x="2152226" y="2312894"/>
                    </a:cubicBezTo>
                    <a:cubicBezTo>
                      <a:pt x="2174499" y="2312894"/>
                      <a:pt x="2195997" y="2304603"/>
                      <a:pt x="2217967" y="2300941"/>
                    </a:cubicBezTo>
                    <a:cubicBezTo>
                      <a:pt x="2231862" y="2298625"/>
                      <a:pt x="2245857" y="2296957"/>
                      <a:pt x="2259802" y="2294965"/>
                    </a:cubicBezTo>
                    <a:cubicBezTo>
                      <a:pt x="2296378" y="2282772"/>
                      <a:pt x="2262789" y="2292667"/>
                      <a:pt x="2325544" y="2283012"/>
                    </a:cubicBezTo>
                    <a:cubicBezTo>
                      <a:pt x="2335584" y="2281467"/>
                      <a:pt x="2345370" y="2278472"/>
                      <a:pt x="2355426" y="2277035"/>
                    </a:cubicBezTo>
                    <a:cubicBezTo>
                      <a:pt x="2401169" y="2270500"/>
                      <a:pt x="2447065" y="2265082"/>
                      <a:pt x="2492885" y="2259106"/>
                    </a:cubicBezTo>
                    <a:cubicBezTo>
                      <a:pt x="2514799" y="2261098"/>
                      <a:pt x="2536815" y="2262174"/>
                      <a:pt x="2558626" y="2265082"/>
                    </a:cubicBezTo>
                    <a:cubicBezTo>
                      <a:pt x="2566768" y="2266168"/>
                      <a:pt x="2575185" y="2267386"/>
                      <a:pt x="2582532" y="2271059"/>
                    </a:cubicBezTo>
                    <a:cubicBezTo>
                      <a:pt x="2591441" y="2275514"/>
                      <a:pt x="2598035" y="2283640"/>
                      <a:pt x="2606438" y="2288988"/>
                    </a:cubicBezTo>
                    <a:cubicBezTo>
                      <a:pt x="2620674" y="2298047"/>
                      <a:pt x="2657904" y="2315530"/>
                      <a:pt x="2672179" y="2330824"/>
                    </a:cubicBezTo>
                    <a:cubicBezTo>
                      <a:pt x="2731041" y="2393890"/>
                      <a:pt x="2722090" y="2382832"/>
                      <a:pt x="2749873" y="2438400"/>
                    </a:cubicBezTo>
                    <a:cubicBezTo>
                      <a:pt x="2751865" y="2450353"/>
                      <a:pt x="2755849" y="2462141"/>
                      <a:pt x="2755849" y="2474259"/>
                    </a:cubicBezTo>
                    <a:cubicBezTo>
                      <a:pt x="2755849" y="2484417"/>
                      <a:pt x="2753440" y="2494630"/>
                      <a:pt x="2749873" y="2504141"/>
                    </a:cubicBezTo>
                    <a:cubicBezTo>
                      <a:pt x="2747688" y="2509969"/>
                      <a:pt x="2721024" y="2544599"/>
                      <a:pt x="2719991" y="2545976"/>
                    </a:cubicBezTo>
                    <a:cubicBezTo>
                      <a:pt x="2717474" y="2556042"/>
                      <a:pt x="2706569" y="2583722"/>
                      <a:pt x="2719991" y="2593788"/>
                    </a:cubicBezTo>
                    <a:cubicBezTo>
                      <a:pt x="2731593" y="2602490"/>
                      <a:pt x="2747412" y="2604139"/>
                      <a:pt x="2761826" y="2605741"/>
                    </a:cubicBezTo>
                    <a:cubicBezTo>
                      <a:pt x="2801475" y="2610147"/>
                      <a:pt x="2841531" y="2609375"/>
                      <a:pt x="2881355" y="2611718"/>
                    </a:cubicBezTo>
                    <a:cubicBezTo>
                      <a:pt x="2927911" y="2614457"/>
                      <a:pt x="2967802" y="2616742"/>
                      <a:pt x="3012838" y="2623671"/>
                    </a:cubicBezTo>
                    <a:cubicBezTo>
                      <a:pt x="3022878" y="2625216"/>
                      <a:pt x="3032680" y="2628102"/>
                      <a:pt x="3042720" y="2629647"/>
                    </a:cubicBezTo>
                    <a:cubicBezTo>
                      <a:pt x="3058595" y="2632089"/>
                      <a:pt x="3074595" y="2633632"/>
                      <a:pt x="3090532" y="2635624"/>
                    </a:cubicBezTo>
                    <a:cubicBezTo>
                      <a:pt x="3116911" y="2714765"/>
                      <a:pt x="3084111" y="2634017"/>
                      <a:pt x="3281779" y="2683435"/>
                    </a:cubicBezTo>
                    <a:lnTo>
                      <a:pt x="3401308" y="2713318"/>
                    </a:lnTo>
                    <a:cubicBezTo>
                      <a:pt x="3431260" y="2721020"/>
                      <a:pt x="3463293" y="2723393"/>
                      <a:pt x="3490955" y="2737224"/>
                    </a:cubicBezTo>
                    <a:cubicBezTo>
                      <a:pt x="3808336" y="2895915"/>
                      <a:pt x="3552386" y="2779898"/>
                      <a:pt x="3765873" y="2856753"/>
                    </a:cubicBezTo>
                    <a:cubicBezTo>
                      <a:pt x="3784334" y="2863399"/>
                      <a:pt x="3801250" y="2873876"/>
                      <a:pt x="3819661" y="2880659"/>
                    </a:cubicBezTo>
                    <a:cubicBezTo>
                      <a:pt x="3848206" y="2891175"/>
                      <a:pt x="3874685" y="2897403"/>
                      <a:pt x="3903332" y="2904565"/>
                    </a:cubicBezTo>
                    <a:cubicBezTo>
                      <a:pt x="3923253" y="2930463"/>
                      <a:pt x="3941935" y="2957364"/>
                      <a:pt x="3963096" y="2982259"/>
                    </a:cubicBezTo>
                    <a:cubicBezTo>
                      <a:pt x="3975869" y="2997286"/>
                      <a:pt x="3991606" y="3009556"/>
                      <a:pt x="4004932" y="3024094"/>
                    </a:cubicBezTo>
                    <a:cubicBezTo>
                      <a:pt x="4013552" y="3033497"/>
                      <a:pt x="4020869" y="3044015"/>
                      <a:pt x="4028838" y="3053976"/>
                    </a:cubicBezTo>
                    <a:cubicBezTo>
                      <a:pt x="4033082" y="3066710"/>
                      <a:pt x="4041550" y="3089646"/>
                      <a:pt x="4040791" y="3101788"/>
                    </a:cubicBezTo>
                    <a:cubicBezTo>
                      <a:pt x="4039402" y="3124018"/>
                      <a:pt x="4034957" y="3146113"/>
                      <a:pt x="4028838" y="3167529"/>
                    </a:cubicBezTo>
                    <a:cubicBezTo>
                      <a:pt x="4026865" y="3174436"/>
                      <a:pt x="4021060" y="3179614"/>
                      <a:pt x="4016885" y="3185459"/>
                    </a:cubicBezTo>
                    <a:cubicBezTo>
                      <a:pt x="4012373" y="3191775"/>
                      <a:pt x="3991697" y="3217904"/>
                      <a:pt x="3987002" y="3227294"/>
                    </a:cubicBezTo>
                    <a:cubicBezTo>
                      <a:pt x="3982204" y="3236889"/>
                      <a:pt x="3983631" y="3250739"/>
                      <a:pt x="3975049" y="3257176"/>
                    </a:cubicBezTo>
                    <a:cubicBezTo>
                      <a:pt x="3965355" y="3264447"/>
                      <a:pt x="3951020" y="3260524"/>
                      <a:pt x="3939191" y="3263153"/>
                    </a:cubicBezTo>
                    <a:cubicBezTo>
                      <a:pt x="3933041" y="3264520"/>
                      <a:pt x="3927238" y="3267137"/>
                      <a:pt x="3921261" y="3269129"/>
                    </a:cubicBezTo>
                    <a:cubicBezTo>
                      <a:pt x="3897355" y="3265145"/>
                      <a:pt x="3873670" y="3254878"/>
                      <a:pt x="3849544" y="3257176"/>
                    </a:cubicBezTo>
                    <a:cubicBezTo>
                      <a:pt x="3830012" y="3259036"/>
                      <a:pt x="3811307" y="3269119"/>
                      <a:pt x="3795755" y="3281082"/>
                    </a:cubicBezTo>
                    <a:cubicBezTo>
                      <a:pt x="3784368" y="3289841"/>
                      <a:pt x="3780669" y="3305601"/>
                      <a:pt x="3771849" y="3316941"/>
                    </a:cubicBezTo>
                    <a:cubicBezTo>
                      <a:pt x="3766660" y="3323613"/>
                      <a:pt x="3760413" y="3329460"/>
                      <a:pt x="3753920" y="3334871"/>
                    </a:cubicBezTo>
                    <a:cubicBezTo>
                      <a:pt x="3748402" y="3339469"/>
                      <a:pt x="3742150" y="3343129"/>
                      <a:pt x="3735991" y="3346824"/>
                    </a:cubicBezTo>
                    <a:cubicBezTo>
                      <a:pt x="3720261" y="3356262"/>
                      <a:pt x="3697007" y="3372550"/>
                      <a:pt x="3676226" y="3376706"/>
                    </a:cubicBezTo>
                    <a:cubicBezTo>
                      <a:pt x="3662413" y="3379469"/>
                      <a:pt x="3648336" y="3380690"/>
                      <a:pt x="3634391" y="3382682"/>
                    </a:cubicBezTo>
                    <a:cubicBezTo>
                      <a:pt x="3550940" y="3377467"/>
                      <a:pt x="3558812" y="3380500"/>
                      <a:pt x="3496932" y="3370729"/>
                    </a:cubicBezTo>
                    <a:cubicBezTo>
                      <a:pt x="3472993" y="3366949"/>
                      <a:pt x="3448517" y="3365434"/>
                      <a:pt x="3425214" y="3358776"/>
                    </a:cubicBezTo>
                    <a:cubicBezTo>
                      <a:pt x="3411269" y="3354792"/>
                      <a:pt x="3397241" y="3351089"/>
                      <a:pt x="3383379" y="3346824"/>
                    </a:cubicBezTo>
                    <a:cubicBezTo>
                      <a:pt x="3371337" y="3343119"/>
                      <a:pt x="3359840" y="3337511"/>
                      <a:pt x="3347520" y="3334871"/>
                    </a:cubicBezTo>
                    <a:cubicBezTo>
                      <a:pt x="3331815" y="3331506"/>
                      <a:pt x="3315659" y="3330771"/>
                      <a:pt x="3299708" y="3328894"/>
                    </a:cubicBezTo>
                    <a:cubicBezTo>
                      <a:pt x="3205091" y="3317762"/>
                      <a:pt x="3239880" y="3322676"/>
                      <a:pt x="3096508" y="3316941"/>
                    </a:cubicBezTo>
                    <a:cubicBezTo>
                      <a:pt x="3052681" y="3318933"/>
                      <a:pt x="3008787" y="3319792"/>
                      <a:pt x="2965026" y="3322918"/>
                    </a:cubicBezTo>
                    <a:cubicBezTo>
                      <a:pt x="2819698" y="3333299"/>
                      <a:pt x="3009634" y="3323884"/>
                      <a:pt x="2905261" y="3334871"/>
                    </a:cubicBezTo>
                    <a:cubicBezTo>
                      <a:pt x="2875477" y="3338006"/>
                      <a:pt x="2845556" y="3340228"/>
                      <a:pt x="2815614" y="3340847"/>
                    </a:cubicBezTo>
                    <a:lnTo>
                      <a:pt x="2038673" y="3352800"/>
                    </a:lnTo>
                    <a:cubicBezTo>
                      <a:pt x="1855204" y="3363591"/>
                      <a:pt x="1919344" y="3362492"/>
                      <a:pt x="1638249" y="3352800"/>
                    </a:cubicBezTo>
                    <a:cubicBezTo>
                      <a:pt x="1622198" y="3352247"/>
                      <a:pt x="1606448" y="3348105"/>
                      <a:pt x="1590438" y="3346824"/>
                    </a:cubicBezTo>
                    <a:cubicBezTo>
                      <a:pt x="1556621" y="3344119"/>
                      <a:pt x="1522705" y="3342839"/>
                      <a:pt x="1488838" y="3340847"/>
                    </a:cubicBezTo>
                    <a:cubicBezTo>
                      <a:pt x="1316606" y="3312144"/>
                      <a:pt x="1428207" y="3328894"/>
                      <a:pt x="1028649" y="3328894"/>
                    </a:cubicBezTo>
                    <a:cubicBezTo>
                      <a:pt x="1012588" y="3328894"/>
                      <a:pt x="996655" y="3332080"/>
                      <a:pt x="980838" y="3334871"/>
                    </a:cubicBezTo>
                    <a:cubicBezTo>
                      <a:pt x="929729" y="3343891"/>
                      <a:pt x="936420" y="3343076"/>
                      <a:pt x="897167" y="3358776"/>
                    </a:cubicBezTo>
                    <a:cubicBezTo>
                      <a:pt x="847363" y="3356784"/>
                      <a:pt x="797502" y="3355909"/>
                      <a:pt x="747755" y="3352800"/>
                    </a:cubicBezTo>
                    <a:cubicBezTo>
                      <a:pt x="694607" y="3349479"/>
                      <a:pt x="721441" y="3348016"/>
                      <a:pt x="682014" y="3340847"/>
                    </a:cubicBezTo>
                    <a:cubicBezTo>
                      <a:pt x="668155" y="3338327"/>
                      <a:pt x="654038" y="3337391"/>
                      <a:pt x="640179" y="3334871"/>
                    </a:cubicBezTo>
                    <a:cubicBezTo>
                      <a:pt x="632098" y="3333402"/>
                      <a:pt x="624485" y="3329067"/>
                      <a:pt x="616273" y="3328894"/>
                    </a:cubicBezTo>
                    <a:cubicBezTo>
                      <a:pt x="435016" y="3325078"/>
                      <a:pt x="253700" y="3324910"/>
                      <a:pt x="72414" y="3322918"/>
                    </a:cubicBezTo>
                    <a:cubicBezTo>
                      <a:pt x="54485" y="3320926"/>
                      <a:pt x="36420" y="3319907"/>
                      <a:pt x="18626" y="3316941"/>
                    </a:cubicBezTo>
                    <a:cubicBezTo>
                      <a:pt x="12412" y="3315905"/>
                      <a:pt x="69" y="3317234"/>
                      <a:pt x="696" y="3310965"/>
                    </a:cubicBezTo>
                    <a:cubicBezTo>
                      <a:pt x="2648" y="3291442"/>
                      <a:pt x="18072" y="3275678"/>
                      <a:pt x="24602" y="3257176"/>
                    </a:cubicBezTo>
                    <a:cubicBezTo>
                      <a:pt x="30069" y="3241685"/>
                      <a:pt x="32232" y="3225214"/>
                      <a:pt x="36555" y="3209365"/>
                    </a:cubicBezTo>
                    <a:cubicBezTo>
                      <a:pt x="38213" y="3203287"/>
                      <a:pt x="40540" y="3197412"/>
                      <a:pt x="42532" y="3191435"/>
                    </a:cubicBezTo>
                    <a:cubicBezTo>
                      <a:pt x="40540" y="3185459"/>
                      <a:pt x="39681" y="3178976"/>
                      <a:pt x="36555" y="3173506"/>
                    </a:cubicBezTo>
                    <a:cubicBezTo>
                      <a:pt x="31613" y="3164858"/>
                      <a:pt x="22748" y="3158668"/>
                      <a:pt x="18626" y="3149600"/>
                    </a:cubicBezTo>
                    <a:cubicBezTo>
                      <a:pt x="12625" y="3136397"/>
                      <a:pt x="10657" y="3121710"/>
                      <a:pt x="6673" y="3107765"/>
                    </a:cubicBezTo>
                    <a:cubicBezTo>
                      <a:pt x="-2399" y="3017057"/>
                      <a:pt x="-2048" y="3050558"/>
                      <a:pt x="6673" y="2928471"/>
                    </a:cubicBezTo>
                    <a:cubicBezTo>
                      <a:pt x="16243" y="2794494"/>
                      <a:pt x="-409" y="2835059"/>
                      <a:pt x="30579" y="2773082"/>
                    </a:cubicBezTo>
                    <a:cubicBezTo>
                      <a:pt x="28587" y="2635623"/>
                      <a:pt x="24602" y="2498179"/>
                      <a:pt x="24602" y="2360706"/>
                    </a:cubicBezTo>
                    <a:cubicBezTo>
                      <a:pt x="24602" y="2326320"/>
                      <a:pt x="23861" y="2091719"/>
                      <a:pt x="36555" y="1990165"/>
                    </a:cubicBezTo>
                    <a:cubicBezTo>
                      <a:pt x="37574" y="1982014"/>
                      <a:pt x="40921" y="1974313"/>
                      <a:pt x="42532" y="1966259"/>
                    </a:cubicBezTo>
                    <a:cubicBezTo>
                      <a:pt x="57186" y="1892990"/>
                      <a:pt x="40602" y="1962022"/>
                      <a:pt x="54485" y="1906494"/>
                    </a:cubicBezTo>
                    <a:cubicBezTo>
                      <a:pt x="58469" y="1866651"/>
                      <a:pt x="67369" y="1826996"/>
                      <a:pt x="66438" y="1786965"/>
                    </a:cubicBezTo>
                    <a:cubicBezTo>
                      <a:pt x="59806" y="1501810"/>
                      <a:pt x="72579" y="1614801"/>
                      <a:pt x="48508" y="1446306"/>
                    </a:cubicBezTo>
                    <a:cubicBezTo>
                      <a:pt x="46516" y="1195294"/>
                      <a:pt x="46170" y="944264"/>
                      <a:pt x="42532" y="693271"/>
                    </a:cubicBezTo>
                    <a:cubicBezTo>
                      <a:pt x="40052" y="522167"/>
                      <a:pt x="28592" y="725057"/>
                      <a:pt x="42532" y="543859"/>
                    </a:cubicBezTo>
                    <a:cubicBezTo>
                      <a:pt x="50501" y="545851"/>
                      <a:pt x="66438" y="541621"/>
                      <a:pt x="66438" y="549835"/>
                    </a:cubicBezTo>
                    <a:cubicBezTo>
                      <a:pt x="66438" y="562591"/>
                      <a:pt x="52217" y="571416"/>
                      <a:pt x="42532" y="579718"/>
                    </a:cubicBezTo>
                    <a:cubicBezTo>
                      <a:pt x="37749" y="583818"/>
                      <a:pt x="12650" y="599640"/>
                      <a:pt x="6673" y="6036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61B71C71-2443-73B5-2C37-6A476061BC5C}"/>
                </a:ext>
              </a:extLst>
            </p:cNvPr>
            <p:cNvGrpSpPr>
              <a:grpSpLocks noChangeAspect="1"/>
            </p:cNvGrpSpPr>
            <p:nvPr/>
          </p:nvGrpSpPr>
          <p:grpSpPr>
            <a:xfrm>
              <a:off x="3423269" y="2525036"/>
              <a:ext cx="4331292" cy="4084854"/>
              <a:chOff x="10998" y="1441453"/>
              <a:chExt cx="5304896" cy="5003062"/>
            </a:xfrm>
          </p:grpSpPr>
          <p:pic>
            <p:nvPicPr>
              <p:cNvPr id="54" name="Picture 53" descr="Diagram&#10;&#10;Description automatically generated">
                <a:extLst>
                  <a:ext uri="{FF2B5EF4-FFF2-40B4-BE49-F238E27FC236}">
                    <a16:creationId xmlns:a16="http://schemas.microsoft.com/office/drawing/2014/main" id="{F9C0A3A6-9C73-EAB4-5292-F9A9BB6EA735}"/>
                  </a:ext>
                </a:extLst>
              </p:cNvPr>
              <p:cNvPicPr>
                <a:picLocks noChangeAspect="1"/>
              </p:cNvPicPr>
              <p:nvPr/>
            </p:nvPicPr>
            <p:blipFill rotWithShape="1">
              <a:blip r:embed="rId10">
                <a:extLst>
                  <a:ext uri="{28A0092B-C50C-407E-A947-70E740481C1C}">
                    <a14:useLocalDpi xmlns:a14="http://schemas.microsoft.com/office/drawing/2010/main" val="0"/>
                  </a:ext>
                </a:extLst>
              </a:blip>
              <a:srcRect l="213" t="42449" r="49372" b="10004"/>
              <a:stretch/>
            </p:blipFill>
            <p:spPr>
              <a:xfrm>
                <a:off x="10998" y="1441453"/>
                <a:ext cx="5304896" cy="5003062"/>
              </a:xfrm>
              <a:prstGeom prst="rect">
                <a:avLst/>
              </a:prstGeom>
            </p:spPr>
          </p:pic>
          <p:sp>
            <p:nvSpPr>
              <p:cNvPr id="55" name="Rectangle 54">
                <a:extLst>
                  <a:ext uri="{FF2B5EF4-FFF2-40B4-BE49-F238E27FC236}">
                    <a16:creationId xmlns:a16="http://schemas.microsoft.com/office/drawing/2014/main" id="{0C6AB8A6-E18A-65F3-2F55-F031002401AC}"/>
                  </a:ext>
                </a:extLst>
              </p:cNvPr>
              <p:cNvSpPr/>
              <p:nvPr/>
            </p:nvSpPr>
            <p:spPr>
              <a:xfrm>
                <a:off x="4662071" y="1441453"/>
                <a:ext cx="653823" cy="12431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99E71D1-CB49-4006-776F-8CF2F3822A41}"/>
                  </a:ext>
                </a:extLst>
              </p:cNvPr>
              <p:cNvSpPr/>
              <p:nvPr/>
            </p:nvSpPr>
            <p:spPr>
              <a:xfrm>
                <a:off x="5033982" y="4595459"/>
                <a:ext cx="240449" cy="1849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794685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06536CA-8A1E-D77E-4051-D73A30068151}"/>
              </a:ext>
            </a:extLst>
          </p:cNvPr>
          <p:cNvGraphicFramePr>
            <a:graphicFrameLocks noGrp="1"/>
          </p:cNvGraphicFramePr>
          <p:nvPr/>
        </p:nvGraphicFramePr>
        <p:xfrm>
          <a:off x="1813665" y="1214123"/>
          <a:ext cx="8564669" cy="1886070"/>
        </p:xfrm>
        <a:graphic>
          <a:graphicData uri="http://schemas.openxmlformats.org/drawingml/2006/table">
            <a:tbl>
              <a:tblPr firstRow="1" firstCol="1" bandRow="1"/>
              <a:tblGrid>
                <a:gridCol w="878809">
                  <a:extLst>
                    <a:ext uri="{9D8B030D-6E8A-4147-A177-3AD203B41FA5}">
                      <a16:colId xmlns:a16="http://schemas.microsoft.com/office/drawing/2014/main" val="3583062955"/>
                    </a:ext>
                  </a:extLst>
                </a:gridCol>
                <a:gridCol w="714964">
                  <a:extLst>
                    <a:ext uri="{9D8B030D-6E8A-4147-A177-3AD203B41FA5}">
                      <a16:colId xmlns:a16="http://schemas.microsoft.com/office/drawing/2014/main" val="2479120348"/>
                    </a:ext>
                  </a:extLst>
                </a:gridCol>
                <a:gridCol w="1161816">
                  <a:extLst>
                    <a:ext uri="{9D8B030D-6E8A-4147-A177-3AD203B41FA5}">
                      <a16:colId xmlns:a16="http://schemas.microsoft.com/office/drawing/2014/main" val="514176885"/>
                    </a:ext>
                  </a:extLst>
                </a:gridCol>
                <a:gridCol w="1161816">
                  <a:extLst>
                    <a:ext uri="{9D8B030D-6E8A-4147-A177-3AD203B41FA5}">
                      <a16:colId xmlns:a16="http://schemas.microsoft.com/office/drawing/2014/main" val="2891191553"/>
                    </a:ext>
                  </a:extLst>
                </a:gridCol>
                <a:gridCol w="1161816">
                  <a:extLst>
                    <a:ext uri="{9D8B030D-6E8A-4147-A177-3AD203B41FA5}">
                      <a16:colId xmlns:a16="http://schemas.microsoft.com/office/drawing/2014/main" val="3319371728"/>
                    </a:ext>
                  </a:extLst>
                </a:gridCol>
                <a:gridCol w="1161816">
                  <a:extLst>
                    <a:ext uri="{9D8B030D-6E8A-4147-A177-3AD203B41FA5}">
                      <a16:colId xmlns:a16="http://schemas.microsoft.com/office/drawing/2014/main" val="174534887"/>
                    </a:ext>
                  </a:extLst>
                </a:gridCol>
                <a:gridCol w="1161816">
                  <a:extLst>
                    <a:ext uri="{9D8B030D-6E8A-4147-A177-3AD203B41FA5}">
                      <a16:colId xmlns:a16="http://schemas.microsoft.com/office/drawing/2014/main" val="1720346803"/>
                    </a:ext>
                  </a:extLst>
                </a:gridCol>
                <a:gridCol w="1161816">
                  <a:extLst>
                    <a:ext uri="{9D8B030D-6E8A-4147-A177-3AD203B41FA5}">
                      <a16:colId xmlns:a16="http://schemas.microsoft.com/office/drawing/2014/main" val="2727880583"/>
                    </a:ext>
                  </a:extLst>
                </a:gridCol>
              </a:tblGrid>
              <a:tr h="188607">
                <a:tc>
                  <a:txBody>
                    <a:bodyPr/>
                    <a:lstStyle/>
                    <a:p>
                      <a:pPr algn="l">
                        <a:lnSpc>
                          <a:spcPct val="107000"/>
                        </a:lnSpc>
                      </a:pPr>
                      <a:endParaRPr lang="en-US" sz="1100" dirty="0">
                        <a:effectLst/>
                        <a:latin typeface="Calibri" panose="020F0502020204030204" pitchFamily="34" charset="0"/>
                        <a:cs typeface="Times New Roman" panose="02020603050405020304" pitchFamily="18" charset="0"/>
                      </a:endParaRPr>
                    </a:p>
                  </a:txBody>
                  <a:tcPr marL="42863" marR="42863" marT="0" marB="0" anchor="b">
                    <a:lnL>
                      <a:noFill/>
                    </a:lnL>
                    <a:lnR>
                      <a:noFill/>
                    </a:lnR>
                    <a:lnT>
                      <a:noFill/>
                    </a:lnT>
                    <a:lnB>
                      <a:noFill/>
                    </a:lnB>
                  </a:tcPr>
                </a:tc>
                <a:tc>
                  <a:txBody>
                    <a:bodyPr/>
                    <a:lstStyle/>
                    <a:p>
                      <a:pPr algn="l">
                        <a:lnSpc>
                          <a:spcPct val="107000"/>
                        </a:lnSpc>
                      </a:pPr>
                      <a:endParaRPr lang="en-US" sz="1100">
                        <a:effectLst/>
                        <a:latin typeface="Calibri" panose="020F0502020204030204" pitchFamily="34" charset="0"/>
                        <a:cs typeface="Times New Roman" panose="02020603050405020304" pitchFamily="18" charset="0"/>
                      </a:endParaRPr>
                    </a:p>
                  </a:txBody>
                  <a:tcPr marL="42863" marR="42863" marT="0" marB="0" anchor="b">
                    <a:lnL>
                      <a:noFill/>
                    </a:lnL>
                    <a:lnR>
                      <a:noFill/>
                    </a:lnR>
                    <a:lnT>
                      <a:noFill/>
                    </a:lnT>
                    <a:lnB>
                      <a:noFill/>
                    </a:lnB>
                  </a:tcPr>
                </a:tc>
                <a:tc>
                  <a:txBody>
                    <a:bodyPr/>
                    <a:lstStyle/>
                    <a:p>
                      <a:pPr algn="l">
                        <a:lnSpc>
                          <a:spcPct val="107000"/>
                        </a:lnSpc>
                      </a:pPr>
                      <a:endParaRPr lang="en-US" sz="1100">
                        <a:effectLst/>
                        <a:latin typeface="Calibri" panose="020F0502020204030204" pitchFamily="34" charset="0"/>
                        <a:cs typeface="Times New Roman" panose="02020603050405020304" pitchFamily="18" charset="0"/>
                      </a:endParaRPr>
                    </a:p>
                  </a:txBody>
                  <a:tcPr marL="42863" marR="42863" marT="0" marB="0" anchor="b">
                    <a:lnL>
                      <a:noFill/>
                    </a:lnL>
                    <a:lnR>
                      <a:noFill/>
                    </a:lnR>
                    <a:lnT>
                      <a:noFill/>
                    </a:lnT>
                    <a:lnB>
                      <a:noFill/>
                    </a:lnB>
                  </a:tcPr>
                </a:tc>
                <a:tc gridSpan="5">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Source (mean ± std. error)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92140537"/>
                  </a:ext>
                </a:extLst>
              </a:tr>
              <a:tr h="188607">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Delivery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Sink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Disease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Anus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Cervix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Introitus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Unknown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Vagina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6880910"/>
                  </a:ext>
                </a:extLst>
              </a:tr>
              <a:tr h="188607">
                <a:tc rowSpan="4">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C-section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tc rowSpan="2">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Control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0.635 ± 0.31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0.022 ± 0.048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0.035 ± 0.043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0.276 ± 0.285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0.031 ± 0.051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10334247"/>
                  </a:ext>
                </a:extLst>
              </a:tr>
              <a:tr h="1886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T1D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0.691 ± 0.28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0.02 ± 0.03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0.039 ± 0.038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0.22 ± 0.25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0.031 ± 0.032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extLst>
                  <a:ext uri="{0D108BD9-81ED-4DB2-BD59-A6C34878D82A}">
                    <a16:rowId xmlns:a16="http://schemas.microsoft.com/office/drawing/2014/main" val="3278370441"/>
                  </a:ext>
                </a:extLst>
              </a:tr>
              <a:tr h="188607">
                <a:tc vMerge="1">
                  <a:txBody>
                    <a:bodyPr/>
                    <a:lstStyle/>
                    <a:p>
                      <a:endParaRPr lang="en-US"/>
                    </a:p>
                  </a:txBody>
                  <a:tcPr/>
                </a:tc>
                <a:tc rowSpan="2">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Stool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Control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0.839 ± 0.104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0.003 ± 0.003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0.067 ± 0.033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0.046 ± 0.111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0.044 ± 0.024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extLst>
                  <a:ext uri="{0D108BD9-81ED-4DB2-BD59-A6C34878D82A}">
                    <a16:rowId xmlns:a16="http://schemas.microsoft.com/office/drawing/2014/main" val="864942743"/>
                  </a:ext>
                </a:extLst>
              </a:tr>
              <a:tr h="1886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T1D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0.764 ± 0.252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0.003 ± 0.005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0.09 ± 0.091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0.091 ± 0.209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0.052 ± 0.069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extLst>
                  <a:ext uri="{0D108BD9-81ED-4DB2-BD59-A6C34878D82A}">
                    <a16:rowId xmlns:a16="http://schemas.microsoft.com/office/drawing/2014/main" val="2922261006"/>
                  </a:ext>
                </a:extLst>
              </a:tr>
              <a:tr h="188607">
                <a:tc rowSpan="4">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Vaginal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rowSpan="2">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Control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0.595 ± 0.311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0.052 ± 0.092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0.09 ± 0.096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0.18 ± 0.247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0.083 ± 0.105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extLst>
                  <a:ext uri="{0D108BD9-81ED-4DB2-BD59-A6C34878D82A}">
                    <a16:rowId xmlns:a16="http://schemas.microsoft.com/office/drawing/2014/main" val="3279492272"/>
                  </a:ext>
                </a:extLst>
              </a:tr>
              <a:tr h="1886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T1D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0.832 ± 0.198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0.007 ± 0.011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0.051 ± 0.076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0.08 ± 0.174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 ± 0.047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extLst>
                  <a:ext uri="{0D108BD9-81ED-4DB2-BD59-A6C34878D82A}">
                    <a16:rowId xmlns:a16="http://schemas.microsoft.com/office/drawing/2014/main" val="2798663544"/>
                  </a:ext>
                </a:extLst>
              </a:tr>
              <a:tr h="188607">
                <a:tc vMerge="1">
                  <a:txBody>
                    <a:bodyPr/>
                    <a:lstStyle/>
                    <a:p>
                      <a:endParaRPr lang="en-US"/>
                    </a:p>
                  </a:txBody>
                  <a:tcPr/>
                </a:tc>
                <a:tc rowSpan="2">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Stool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Control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0.653 ± 0.317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0.006 ± 0.006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0.038 ± 0.024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0.282 ± 0.331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0.021 ± 0.014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extLst>
                  <a:ext uri="{0D108BD9-81ED-4DB2-BD59-A6C34878D82A}">
                    <a16:rowId xmlns:a16="http://schemas.microsoft.com/office/drawing/2014/main" val="3607586446"/>
                  </a:ext>
                </a:extLst>
              </a:tr>
              <a:tr h="1886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T1D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0.545 ± 0.336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0.02 ± 0.062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0.053 ± 0.053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0.346 ± 0.343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0.036 ± 0.042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extLst>
                  <a:ext uri="{0D108BD9-81ED-4DB2-BD59-A6C34878D82A}">
                    <a16:rowId xmlns:a16="http://schemas.microsoft.com/office/drawing/2014/main" val="1154372883"/>
                  </a:ext>
                </a:extLst>
              </a:tr>
            </a:tbl>
          </a:graphicData>
        </a:graphic>
      </p:graphicFrame>
      <p:sp>
        <p:nvSpPr>
          <p:cNvPr id="7" name="TextBox 6">
            <a:extLst>
              <a:ext uri="{FF2B5EF4-FFF2-40B4-BE49-F238E27FC236}">
                <a16:creationId xmlns:a16="http://schemas.microsoft.com/office/drawing/2014/main" id="{8B6F50E6-C603-BEE5-1BFC-18BE4C002956}"/>
              </a:ext>
            </a:extLst>
          </p:cNvPr>
          <p:cNvSpPr txBox="1"/>
          <p:nvPr/>
        </p:nvSpPr>
        <p:spPr>
          <a:xfrm>
            <a:off x="1856724" y="794176"/>
            <a:ext cx="8478553" cy="269369"/>
          </a:xfrm>
          <a:prstGeom prst="rect">
            <a:avLst/>
          </a:prstGeom>
          <a:noFill/>
        </p:spPr>
        <p:txBody>
          <a:bodyPr wrap="square">
            <a:spAutoFit/>
          </a:bodyPr>
          <a:lstStyle/>
          <a:p>
            <a:pPr>
              <a:lnSpc>
                <a:spcPct val="107000"/>
              </a:lnSpc>
              <a:spcAft>
                <a:spcPts val="500"/>
              </a:spcAft>
            </a:pPr>
            <a:r>
              <a:rPr lang="en-US" sz="1125" b="1" dirty="0">
                <a:latin typeface="Calibri" panose="020F0502020204030204" pitchFamily="34" charset="0"/>
                <a:ea typeface="Calibri" panose="020F0502020204030204" pitchFamily="34" charset="0"/>
                <a:cs typeface="Calibri" panose="020F0502020204030204" pitchFamily="34" charset="0"/>
              </a:rPr>
              <a:t>Supplementary Table X</a:t>
            </a:r>
            <a:r>
              <a:rPr lang="en-US" sz="1125" dirty="0">
                <a:latin typeface="Calibri" panose="020F0502020204030204" pitchFamily="34" charset="0"/>
                <a:ea typeface="Calibri" panose="020F0502020204030204" pitchFamily="34" charset="0"/>
                <a:cs typeface="Calibri" panose="020F0502020204030204" pitchFamily="34" charset="0"/>
              </a:rPr>
              <a:t>. Overview of maternal source mean contributions to newborn sinks by disease and delivery method.</a:t>
            </a:r>
            <a:endParaRPr lang="en-US" sz="1125"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51749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B2B2485CB135E4B904F06B6455F140E" ma:contentTypeVersion="12" ma:contentTypeDescription="Create a new document." ma:contentTypeScope="" ma:versionID="6cf0957dc62dd21ecb05dece64ed7160">
  <xsd:schema xmlns:xsd="http://www.w3.org/2001/XMLSchema" xmlns:xs="http://www.w3.org/2001/XMLSchema" xmlns:p="http://schemas.microsoft.com/office/2006/metadata/properties" xmlns:ns3="26f2b1a6-7f5d-4cd2-8af4-0981bedb382c" xmlns:ns4="905a7d09-e762-41f5-95f0-bd17e1933062" targetNamespace="http://schemas.microsoft.com/office/2006/metadata/properties" ma:root="true" ma:fieldsID="700046f90f61b35d0d9477830e11f57e" ns3:_="" ns4:_="">
    <xsd:import namespace="26f2b1a6-7f5d-4cd2-8af4-0981bedb382c"/>
    <xsd:import namespace="905a7d09-e762-41f5-95f0-bd17e1933062"/>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f2b1a6-7f5d-4cd2-8af4-0981bedb38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5a7d09-e762-41f5-95f0-bd17e193306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D09F84-4B3F-4E29-BCD9-41D00A2B7C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6f2b1a6-7f5d-4cd2-8af4-0981bedb382c"/>
    <ds:schemaRef ds:uri="905a7d09-e762-41f5-95f0-bd17e19330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38FFB3-3835-4308-A9B1-8BBA8C1B0B4C}">
  <ds:schemaRefs>
    <ds:schemaRef ds:uri="http://purl.org/dc/dcmitype/"/>
    <ds:schemaRef ds:uri="905a7d09-e762-41f5-95f0-bd17e1933062"/>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 ds:uri="http://schemas.microsoft.com/office/2006/documentManagement/types"/>
    <ds:schemaRef ds:uri="26f2b1a6-7f5d-4cd2-8af4-0981bedb382c"/>
    <ds:schemaRef ds:uri="http://purl.org/dc/terms/"/>
    <ds:schemaRef ds:uri="http://purl.org/dc/elements/1.1/"/>
  </ds:schemaRefs>
</ds:datastoreItem>
</file>

<file path=customXml/itemProps3.xml><?xml version="1.0" encoding="utf-8"?>
<ds:datastoreItem xmlns:ds="http://schemas.openxmlformats.org/officeDocument/2006/customXml" ds:itemID="{539A8299-0D40-4DB3-AF43-D5B6BFB3E21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1370</TotalTime>
  <Words>274</Words>
  <Application>Microsoft Office PowerPoint</Application>
  <PresentationFormat>Widescreen</PresentationFormat>
  <Paragraphs>85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Sourcetracker figure update</dc:title>
  <dc:creator>Jochum, Michael D.</dc:creator>
  <cp:lastModifiedBy>Jochum, Michael D.</cp:lastModifiedBy>
  <cp:revision>5</cp:revision>
  <cp:lastPrinted>2022-07-31T18:53:30Z</cp:lastPrinted>
  <dcterms:created xsi:type="dcterms:W3CDTF">2022-06-07T23:44:42Z</dcterms:created>
  <dcterms:modified xsi:type="dcterms:W3CDTF">2022-08-31T17:05:29Z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0x0101007B2B2485CB135E4B904F06B6455F140E</vt:lpwstr>
  </property>
</Properties>
</file>