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21 July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993088" y="6196264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 21 July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52663" y="1225689"/>
            <a:ext cx="106847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n-US" sz="2400" dirty="0"/>
              <a:t>Generate a norm distribution of healthy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 </a:t>
            </a:r>
            <a:br>
              <a:rPr lang="en-US" sz="2400" dirty="0"/>
            </a:br>
            <a:r>
              <a:rPr lang="en-US" sz="2400" dirty="0"/>
              <a:t>for the Control patients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252663" y="14847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1" y="47945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1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5" y="1113983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Ggtree</a:t>
            </a:r>
            <a:r>
              <a:rPr lang="en-US" sz="1600" dirty="0"/>
              <a:t> 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EDF08-9564-8952-812B-BA5A47EE34C5}"/>
              </a:ext>
            </a:extLst>
          </p:cNvPr>
          <p:cNvSpPr txBox="1"/>
          <p:nvPr/>
        </p:nvSpPr>
        <p:spPr>
          <a:xfrm>
            <a:off x="673767" y="24353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Analyze dissimilarity using phylogenetic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72113-5428-C30E-50E3-F19C6C01D07F}"/>
              </a:ext>
            </a:extLst>
          </p:cNvPr>
          <p:cNvSpPr txBox="1"/>
          <p:nvPr/>
        </p:nvSpPr>
        <p:spPr>
          <a:xfrm>
            <a:off x="1239252" y="1004458"/>
            <a:ext cx="2595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Weighted UNIFRAC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271F3-9737-5B1F-8DA1-0D23A7701B7C}"/>
              </a:ext>
            </a:extLst>
          </p:cNvPr>
          <p:cNvSpPr txBox="1"/>
          <p:nvPr/>
        </p:nvSpPr>
        <p:spPr>
          <a:xfrm>
            <a:off x="7038472" y="1004459"/>
            <a:ext cx="2418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Unweighted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250273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1</cp:revision>
  <dcterms:created xsi:type="dcterms:W3CDTF">2022-07-21T15:25:38Z</dcterms:created>
  <dcterms:modified xsi:type="dcterms:W3CDTF">2022-07-21T22:08:41Z</dcterms:modified>
</cp:coreProperties>
</file>