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74" r:id="rId3"/>
    <p:sldId id="275" r:id="rId4"/>
  </p:sldIdLst>
  <p:sldSz cx="18288000" cy="109728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Jochum" initials="MJ" lastIdx="1" clrIdx="0">
    <p:extLst>
      <p:ext uri="{19B8F6BF-5375-455C-9EA6-DF929625EA0E}">
        <p15:presenceInfo xmlns:p15="http://schemas.microsoft.com/office/powerpoint/2012/main" userId="8883876d26b070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95781"/>
            <a:ext cx="137160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763261"/>
            <a:ext cx="13716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CA95-A647-447A-ADA1-A1C0D2CA76E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9261-04DB-4710-B177-431E93127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6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CA95-A647-447A-ADA1-A1C0D2CA76E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9261-04DB-4710-B177-431E93127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0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84200"/>
            <a:ext cx="394335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84200"/>
            <a:ext cx="1160145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CA95-A647-447A-ADA1-A1C0D2CA76E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9261-04DB-4710-B177-431E93127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5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CA95-A647-447A-ADA1-A1C0D2CA76E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9261-04DB-4710-B177-431E93127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0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735582"/>
            <a:ext cx="1577340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343142"/>
            <a:ext cx="1577340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CA95-A647-447A-ADA1-A1C0D2CA76E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9261-04DB-4710-B177-431E93127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2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CA95-A647-447A-ADA1-A1C0D2CA76E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9261-04DB-4710-B177-431E93127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3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84201"/>
            <a:ext cx="157734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689861"/>
            <a:ext cx="7736681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008120"/>
            <a:ext cx="773668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689861"/>
            <a:ext cx="7774782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008120"/>
            <a:ext cx="777478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CA95-A647-447A-ADA1-A1C0D2CA76E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9261-04DB-4710-B177-431E93127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8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CA95-A647-447A-ADA1-A1C0D2CA76E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9261-04DB-4710-B177-431E93127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2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CA95-A647-447A-ADA1-A1C0D2CA76E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9261-04DB-4710-B177-431E93127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6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579881"/>
            <a:ext cx="9258300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CA95-A647-447A-ADA1-A1C0D2CA76E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9261-04DB-4710-B177-431E93127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5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579881"/>
            <a:ext cx="9258300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FCA95-A647-447A-ADA1-A1C0D2CA76E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9261-04DB-4710-B177-431E93127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0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84201"/>
            <a:ext cx="157734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921000"/>
            <a:ext cx="157734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FCA95-A647-447A-ADA1-A1C0D2CA76E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170161"/>
            <a:ext cx="6172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F9261-04DB-4710-B177-431E93127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6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../Type_1_Diabetes_public/RData/sourcetracker/T1D_sourcetracker_network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BD74C88-C1F9-76A3-A3E3-9387E5BFCBE7}"/>
              </a:ext>
            </a:extLst>
          </p:cNvPr>
          <p:cNvGrpSpPr/>
          <p:nvPr/>
        </p:nvGrpSpPr>
        <p:grpSpPr>
          <a:xfrm>
            <a:off x="954400" y="0"/>
            <a:ext cx="16085491" cy="9704705"/>
            <a:chOff x="954400" y="736752"/>
            <a:chExt cx="16085491" cy="970470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C7E9ED2-E67E-7FB7-88A1-63026A13934D}"/>
                </a:ext>
              </a:extLst>
            </p:cNvPr>
            <p:cNvGrpSpPr/>
            <p:nvPr/>
          </p:nvGrpSpPr>
          <p:grpSpPr>
            <a:xfrm>
              <a:off x="9461240" y="736752"/>
              <a:ext cx="7578651" cy="5311827"/>
              <a:chOff x="9461240" y="749278"/>
              <a:chExt cx="7578651" cy="5311827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D0E8A61-A891-0321-ED50-B2BAE787D8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75" r="16441" b="21829"/>
              <a:stretch/>
            </p:blipFill>
            <p:spPr>
              <a:xfrm>
                <a:off x="9461240" y="3546778"/>
                <a:ext cx="3747739" cy="1745471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F16332F-8E55-9E08-58BB-ECD3B51BDC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106" r="16441" b="5793"/>
              <a:stretch/>
            </p:blipFill>
            <p:spPr>
              <a:xfrm>
                <a:off x="9461240" y="749278"/>
                <a:ext cx="3747739" cy="2735324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4F94334-BD12-6448-8E70-49C03F3F09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99" r="16441"/>
              <a:stretch/>
            </p:blipFill>
            <p:spPr>
              <a:xfrm>
                <a:off x="13272014" y="749278"/>
                <a:ext cx="3747739" cy="2735324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5EAFDC0-C0FF-A8F5-CB5A-E2F652BF08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5992"/>
              <a:stretch/>
            </p:blipFill>
            <p:spPr>
              <a:xfrm>
                <a:off x="13272014" y="3025291"/>
                <a:ext cx="3767877" cy="3035814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CDC3406-629F-73F0-2E6A-2CD4581A92A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61217" y="1259679"/>
              <a:ext cx="7962137" cy="4265972"/>
              <a:chOff x="2282989" y="1466568"/>
              <a:chExt cx="7140365" cy="3825681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363DE7E-DF94-4CE9-D7F9-AD23D6F2D9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695" r="14825" b="17458"/>
              <a:stretch/>
            </p:blipFill>
            <p:spPr>
              <a:xfrm>
                <a:off x="2282989" y="1466568"/>
                <a:ext cx="7140365" cy="3825681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4B1C94D5-7CB4-08A1-B588-8F3D00772B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001" t="52159" r="1588" b="32859"/>
              <a:stretch/>
            </p:blipFill>
            <p:spPr>
              <a:xfrm>
                <a:off x="2987590" y="1547345"/>
                <a:ext cx="839929" cy="760426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00FBE24F-E88A-5622-CB7D-FC77822418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021" t="35214" r="3979" b="57973"/>
              <a:stretch/>
            </p:blipFill>
            <p:spPr>
              <a:xfrm>
                <a:off x="3865405" y="1667024"/>
                <a:ext cx="917936" cy="521068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2E5B711-CCF1-2A25-639A-37447B195FCD}"/>
                </a:ext>
              </a:extLst>
            </p:cNvPr>
            <p:cNvGrpSpPr/>
            <p:nvPr/>
          </p:nvGrpSpPr>
          <p:grpSpPr>
            <a:xfrm>
              <a:off x="9451171" y="5696938"/>
              <a:ext cx="3767877" cy="4744519"/>
              <a:chOff x="9451171" y="5317578"/>
              <a:chExt cx="3767877" cy="4744519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79DAE0A-7D4E-C59A-EFAA-103B4AEC55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484" r="16441" b="7377"/>
              <a:stretch/>
            </p:blipFill>
            <p:spPr>
              <a:xfrm>
                <a:off x="9461240" y="7416719"/>
                <a:ext cx="3747739" cy="2645378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C872D64-B5C9-72F7-0184-EFD67383A7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84" r="15992" b="16189"/>
              <a:stretch/>
            </p:blipFill>
            <p:spPr>
              <a:xfrm>
                <a:off x="9451171" y="5317578"/>
                <a:ext cx="3767877" cy="2092496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3646BB-FDA0-4FE5-86E6-602DFEA7BEA2}"/>
                </a:ext>
              </a:extLst>
            </p:cNvPr>
            <p:cNvSpPr txBox="1"/>
            <p:nvPr/>
          </p:nvSpPr>
          <p:spPr>
            <a:xfrm rot="16200000">
              <a:off x="469332" y="3177222"/>
              <a:ext cx="1401025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Maternal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1C27A8-EF46-4DFC-A97B-3789C412931F}"/>
                </a:ext>
              </a:extLst>
            </p:cNvPr>
            <p:cNvSpPr txBox="1"/>
            <p:nvPr/>
          </p:nvSpPr>
          <p:spPr>
            <a:xfrm rot="16200000">
              <a:off x="449294" y="7853754"/>
              <a:ext cx="1441100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Neonatal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6ABF729-2DDE-899A-EBF0-805C7E07998E}"/>
                </a:ext>
              </a:extLst>
            </p:cNvPr>
            <p:cNvSpPr txBox="1"/>
            <p:nvPr/>
          </p:nvSpPr>
          <p:spPr>
            <a:xfrm>
              <a:off x="9464218" y="736752"/>
              <a:ext cx="24076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7CF109C-E081-1A89-E266-0124B4FC0F9D}"/>
                </a:ext>
              </a:extLst>
            </p:cNvPr>
            <p:cNvSpPr txBox="1"/>
            <p:nvPr/>
          </p:nvSpPr>
          <p:spPr>
            <a:xfrm>
              <a:off x="13294164" y="736752"/>
              <a:ext cx="24076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AC81D21-7A99-C556-C1A6-C197F89202F2}"/>
                </a:ext>
              </a:extLst>
            </p:cNvPr>
            <p:cNvSpPr txBox="1"/>
            <p:nvPr/>
          </p:nvSpPr>
          <p:spPr>
            <a:xfrm>
              <a:off x="9461240" y="5578712"/>
              <a:ext cx="17246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1" dirty="0"/>
                <a:t>F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38C8E21-8CB8-9ECF-0E59-C389E2382F47}"/>
                </a:ext>
              </a:extLst>
            </p:cNvPr>
            <p:cNvSpPr txBox="1"/>
            <p:nvPr/>
          </p:nvSpPr>
          <p:spPr>
            <a:xfrm>
              <a:off x="9464218" y="3392811"/>
              <a:ext cx="20229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1" dirty="0"/>
                <a:t>D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347FAA9-CD4A-12C5-082E-4C9D5F75AC5D}"/>
                </a:ext>
              </a:extLst>
            </p:cNvPr>
            <p:cNvSpPr txBox="1"/>
            <p:nvPr/>
          </p:nvSpPr>
          <p:spPr>
            <a:xfrm>
              <a:off x="9464218" y="7721325"/>
              <a:ext cx="24076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1" dirty="0"/>
                <a:t>G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A63A3A7-A2D1-AD6D-519A-320B4D3339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90" r="14825" b="11006"/>
            <a:stretch/>
          </p:blipFill>
          <p:spPr>
            <a:xfrm>
              <a:off x="1872103" y="5739598"/>
              <a:ext cx="7140365" cy="4659199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797533E-3F70-1049-52B7-750C5807200D}"/>
                </a:ext>
              </a:extLst>
            </p:cNvPr>
            <p:cNvSpPr txBox="1"/>
            <p:nvPr/>
          </p:nvSpPr>
          <p:spPr>
            <a:xfrm>
              <a:off x="1624313" y="5690293"/>
              <a:ext cx="21823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1" dirty="0"/>
                <a:t>H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8552AC7-44BF-C8CC-CE73-8CF166F6B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586" t="39122" r="4872" b="54191"/>
            <a:stretch/>
          </p:blipFill>
          <p:spPr>
            <a:xfrm>
              <a:off x="7879771" y="9329317"/>
              <a:ext cx="930400" cy="488997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F6AD2AD-111E-F212-C3C3-F39A3750DF2B}"/>
                </a:ext>
              </a:extLst>
            </p:cNvPr>
            <p:cNvSpPr txBox="1"/>
            <p:nvPr/>
          </p:nvSpPr>
          <p:spPr>
            <a:xfrm>
              <a:off x="13294164" y="2940018"/>
              <a:ext cx="24076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1" dirty="0"/>
                <a:t>E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49E1990-6686-8738-8D69-EFB26088B6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98" t="46658" r="1381" b="44218"/>
            <a:stretch/>
          </p:blipFill>
          <p:spPr>
            <a:xfrm>
              <a:off x="9951394" y="1042935"/>
              <a:ext cx="597483" cy="276999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5530CB4-9701-A5E4-C6ED-96B5AC7171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98" t="46658" r="1381" b="44218"/>
            <a:stretch/>
          </p:blipFill>
          <p:spPr>
            <a:xfrm>
              <a:off x="13711930" y="1092884"/>
              <a:ext cx="597483" cy="276999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75FCBE8-5447-1B08-4AD9-017780B00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98" t="46658" r="1381" b="44218"/>
            <a:stretch/>
          </p:blipFill>
          <p:spPr>
            <a:xfrm>
              <a:off x="13814866" y="3289587"/>
              <a:ext cx="597483" cy="276999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D40C59F-58AC-EF7E-C9C3-C9DCE08624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98" t="46658" r="1381" b="44218"/>
            <a:stretch/>
          </p:blipFill>
          <p:spPr>
            <a:xfrm>
              <a:off x="9908441" y="3792273"/>
              <a:ext cx="441790" cy="204818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773730A-3C83-F3EE-61C4-949263D04D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98" t="46658" r="1381" b="44218"/>
            <a:stretch/>
          </p:blipFill>
          <p:spPr>
            <a:xfrm>
              <a:off x="9901784" y="5944954"/>
              <a:ext cx="448448" cy="207905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01ACEA1-230A-098F-FFDC-0E896C1897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98" t="46658" r="1381" b="44218"/>
            <a:stretch/>
          </p:blipFill>
          <p:spPr>
            <a:xfrm>
              <a:off x="9901783" y="8104867"/>
              <a:ext cx="448448" cy="20790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A786232-D70A-4D68-F429-22D3A56007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21" t="35214" r="3979" b="57973"/>
            <a:stretch/>
          </p:blipFill>
          <p:spPr>
            <a:xfrm>
              <a:off x="6961835" y="9271261"/>
              <a:ext cx="917936" cy="521068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B62A882-3E04-6DA1-8EEF-7D32C083BD5F}"/>
                </a:ext>
              </a:extLst>
            </p:cNvPr>
            <p:cNvSpPr txBox="1"/>
            <p:nvPr/>
          </p:nvSpPr>
          <p:spPr>
            <a:xfrm flipH="1">
              <a:off x="1624313" y="810403"/>
              <a:ext cx="295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620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DF91BD7E-E752-6110-9E86-AFE3F28B1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7150"/>
            <a:ext cx="11430000" cy="1085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6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749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</TotalTime>
  <Words>10</Words>
  <Application>Microsoft Office PowerPoint</Application>
  <PresentationFormat>Custom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Jochum</dc:creator>
  <cp:lastModifiedBy>Michael Jochum</cp:lastModifiedBy>
  <cp:revision>6</cp:revision>
  <cp:lastPrinted>2022-05-16T21:25:26Z</cp:lastPrinted>
  <dcterms:created xsi:type="dcterms:W3CDTF">2022-05-16T18:00:45Z</dcterms:created>
  <dcterms:modified xsi:type="dcterms:W3CDTF">2022-05-20T20:12:57Z</dcterms:modified>
</cp:coreProperties>
</file>