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110" d="100"/>
          <a:sy n="110" d="100"/>
        </p:scale>
        <p:origin x="-1134" y="-3738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683" dirty="0"/>
              <a:t> </a:t>
            </a:r>
            <a:r>
              <a:rPr lang="en-US" sz="1800" dirty="0"/>
              <a:t>– Creating </a:t>
            </a:r>
            <a:r>
              <a:rPr lang="en-US" sz="1800" dirty="0" err="1"/>
              <a:t>DataFrames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Observations </a:t>
            </a:r>
            <a:r>
              <a:rPr lang="en-US" sz="2800" dirty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Variables </a:t>
            </a:r>
            <a:r>
              <a:rPr lang="en-US" sz="2800" dirty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>
                <a:latin typeface="Consolas" panose="020B0609020204030204" pitchFamily="49" charset="0"/>
              </a:rPr>
              <a:t>']))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result.  This improves readability of code.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.rename(columns={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rows.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Written by Irv Lustig, </a:t>
            </a:r>
            <a:r>
              <a:rPr lang="en-US" sz="800" dirty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[:,'x2':'x4']</a:t>
            </a:r>
          </a:p>
          <a:p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[:,[1,2,5]]</a:t>
            </a:r>
          </a:p>
          <a:p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>
                <a:latin typeface="Consolas" panose="020B0609020204030204" pitchFamily="49" charset="0"/>
              </a:rPr>
              <a:t>a','c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rows meeting logical condition, and only the specific columns .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51061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(n=10)</a:t>
            </a:r>
          </a:p>
          <a:p>
            <a:r>
              <a:rPr lang="en-US" sz="1200" dirty="0"/>
              <a:t>     Randomly select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position.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    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Summarize Data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groups. When applied to a </a:t>
            </a:r>
            <a:r>
              <a:rPr lang="en-US" sz="1200" dirty="0" err="1"/>
              <a:t>DataFrame</a:t>
            </a:r>
            <a:r>
              <a:rPr lang="en-US" sz="1200" dirty="0"/>
              <a:t>, the result is 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sum()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count()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median()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apply(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max()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mean()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.drop(columns=['_merge'])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listed above can be 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max(axis=1)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clip(lower=-10,upper=10)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abs()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Windows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size()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5"/>
              </a:rPr>
              <a:t>https://www.rstudio.com/wp-content/uploads/2015/02/data-wrangling-cheatsheet.pdf</a:t>
            </a:r>
            <a:r>
              <a:rPr lang="en-US" sz="800" dirty="0"/>
              <a:t>) Written by Irv Lustig, </a:t>
            </a:r>
            <a:r>
              <a:rPr lang="en-US" sz="800" dirty="0">
                <a:hlinkClick r:id="rId6"/>
              </a:rPr>
              <a:t>Princeton 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2002</Words>
  <Application>Microsoft Office PowerPoint</Application>
  <PresentationFormat>Custom</PresentationFormat>
  <Paragraphs>427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2019-02-11T14:34:57Z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(2)I2psjDnwT7FMOC2wPN3nxO+1VBTcvXyeesLGEKHQfwgNFjZjD3a98/TFVkyaGJRC/ASztaWm
xVMdijC+nswDre86CfJ+AR2HgdwBCFMaXAlxHV2Ni4FkFZUuehFlIql1JLrtifs18nhexjSZ
FU9bBsWN/6sst0nc32e+pee70FPLMKyLmkYUzHjZSwXn7xeV3iIVLWagG/lvYfkQ7XWGsoLx
fnw/sFqtxmGyQLD3tE</vt:lpwstr>
  </property>
  <property fmtid="{D5CDD505-2E9C-101B-9397-08002B2CF9AE}" pid="3" name="_2015_ms_pID_7253431">
    <vt:lpwstr>bGjSP7mW3hWLC1foxxVPvMgIOTnD0+L4Od/5Oo83N1xgY4mVmCMblK
j2EJFFtfhyDDL2JGy4pHRvS48UiLITZxZ4WrkTElefgu1sif3OdsZ+iLff+65ytDwMNeIKQj
xV/GPcUhnaqZ/bDu+STwiTzRlx39Op173YgFxwLEoLD1Uy7N8n2N4m5Rmo613MreK/IXClzW
aPy9tU/xMRFrhcJe</vt:lpwstr>
  </property>
</Properties>
</file>