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4480" y="500062"/>
            <a:ext cx="712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</a:t>
            </a:r>
            <a:r>
              <a:rPr lang="en-US" sz="2400" dirty="0" smtClean="0"/>
              <a:t>HSCDRRN010MDAA3 </a:t>
            </a:r>
            <a:r>
              <a:rPr lang="en-US" sz="2400" dirty="0" smtClean="0"/>
              <a:t>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34480" y="1130372"/>
            <a:ext cx="338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</a:t>
            </a:r>
            <a:r>
              <a:rPr lang="en-US" dirty="0" smtClean="0"/>
              <a:t>Range is +/- 10 </a:t>
            </a:r>
            <a:r>
              <a:rPr lang="en-US" dirty="0" err="1" smtClean="0"/>
              <a:t>millibar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+/- 1,000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5776" y="500062"/>
            <a:ext cx="702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SSCDRRNxxxKDAA3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9516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2475" y="500062"/>
            <a:ext cx="680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ASDXRRxxxPGAA3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850658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2: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3: Ground</a:t>
                </a:r>
              </a:p>
              <a:p>
                <a:r>
                  <a:rPr lang="en-US" dirty="0" smtClean="0"/>
                  <a:t>Pin 4-8: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850658" cy="1222899"/>
              </a:xfrm>
              <a:prstGeom prst="rect">
                <a:avLst/>
              </a:prstGeom>
              <a:blipFill rotWithShape="0">
                <a:blip r:embed="rId2"/>
                <a:stretch>
                  <a:fillRect l="-1927" t="-248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3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058" y="1126713"/>
            <a:ext cx="3104133" cy="306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0882" y="2106593"/>
            <a:ext cx="11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1  2   3  4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5607" y="3991176"/>
            <a:ext cx="11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8  7   6  5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274462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6364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56" y="1313340"/>
            <a:ext cx="6285265" cy="3336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9147" y="500062"/>
            <a:ext cx="708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</a:t>
            </a:r>
            <a:r>
              <a:rPr lang="en-US" sz="2400" dirty="0" smtClean="0"/>
              <a:t>HSCDLNN001PDAA3</a:t>
            </a:r>
            <a:r>
              <a:rPr lang="en-US" sz="2400" dirty="0" smtClean="0"/>
              <a:t> Pinouts and Calibration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87543" y="1146276"/>
                <a:ext cx="2850658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</a:t>
                </a:r>
                <a:r>
                  <a:rPr lang="en-US" dirty="0" smtClean="0"/>
                  <a:t>N/C</a:t>
                </a:r>
              </a:p>
              <a:p>
                <a:r>
                  <a:rPr lang="en-US" dirty="0" smtClean="0"/>
                  <a:t>Pin </a:t>
                </a:r>
                <a:r>
                  <a:rPr lang="en-US" dirty="0" smtClean="0"/>
                  <a:t>2: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(3 Volt Supply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Pin 3: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  <a:endParaRPr lang="en-US" dirty="0" smtClean="0"/>
              </a:p>
              <a:p>
                <a:r>
                  <a:rPr lang="en-US" dirty="0" smtClean="0"/>
                  <a:t>Pin </a:t>
                </a:r>
                <a:r>
                  <a:rPr lang="en-US" dirty="0" smtClean="0"/>
                  <a:t>5-8</a:t>
                </a:r>
                <a:r>
                  <a:rPr lang="en-US" dirty="0" smtClean="0"/>
                  <a:t>: N/C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43" y="1146276"/>
                <a:ext cx="2850658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192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05165" y="4649962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5" y="4649962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2007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09026" y="1156179"/>
            <a:ext cx="25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Range: +/- 1 PSI</a:t>
            </a:r>
          </a:p>
          <a:p>
            <a:pPr algn="ctr"/>
            <a:r>
              <a:rPr lang="en-US" dirty="0"/>
              <a:t>(+/- </a:t>
            </a:r>
            <a:r>
              <a:rPr lang="en-US" dirty="0" smtClean="0"/>
              <a:t>6894.76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555185" y="713478"/>
            <a:ext cx="246865" cy="563954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126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</dc:creator>
  <cp:lastModifiedBy>Mark Miller</cp:lastModifiedBy>
  <cp:revision>9</cp:revision>
  <dcterms:created xsi:type="dcterms:W3CDTF">2016-11-12T18:43:20Z</dcterms:created>
  <dcterms:modified xsi:type="dcterms:W3CDTF">2017-01-31T22:49:23Z</dcterms:modified>
</cp:coreProperties>
</file>