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0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7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7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3F60-338B-4445-B453-A9D7AA4B1FAF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3F60-338B-4445-B453-A9D7AA4B1FAF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C0FB-C13B-404E-A12C-5223CBC8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4" y="675977"/>
            <a:ext cx="3586161" cy="3835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4480" y="500062"/>
            <a:ext cx="7123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HSCDRRN010MDAA3 Pinouts and Calibration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No Connection</a:t>
                </a:r>
              </a:p>
              <a:p>
                <a:r>
                  <a:rPr lang="en-US" dirty="0" smtClean="0"/>
                  <a:t>Pin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 smtClean="0"/>
                  <a:t> (3 Volt Supply)</a:t>
                </a:r>
              </a:p>
              <a:p>
                <a:r>
                  <a:rPr lang="en-US" dirty="0" smtClean="0"/>
                  <a:t>Pin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4: Ground</a:t>
                </a:r>
              </a:p>
              <a:p>
                <a:r>
                  <a:rPr lang="en-US" dirty="0" smtClean="0"/>
                  <a:t>Pin 5-8: N/C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blipFill rotWithShape="0">
                <a:blip r:embed="rId3"/>
                <a:stretch>
                  <a:fillRect l="-2027" t="-202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blipFill rotWithShape="0">
                <a:blip r:embed="rId4"/>
                <a:stretch>
                  <a:fillRect l="-949" t="-1672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6200000">
            <a:off x="5347614" y="790850"/>
            <a:ext cx="196304" cy="378455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34480" y="1130372"/>
            <a:ext cx="338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 is +/- 10 </a:t>
            </a:r>
            <a:r>
              <a:rPr lang="en-US" dirty="0" err="1" smtClean="0"/>
              <a:t>millibar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+/- 1,000 </a:t>
            </a:r>
            <a:r>
              <a:rPr lang="en-US" dirty="0" err="1" smtClean="0"/>
              <a:t>Pascals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40856" y="3503910"/>
                <a:ext cx="2175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Error Band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of Sensor Range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3503910"/>
                <a:ext cx="217502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521" t="-5660" r="-420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57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4" y="675977"/>
            <a:ext cx="3586161" cy="3835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2877" y="500062"/>
            <a:ext cx="7126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</a:t>
            </a:r>
            <a:r>
              <a:rPr lang="en-US" sz="2400" dirty="0" smtClean="0"/>
              <a:t>HSCDRRN001NDAA3</a:t>
            </a:r>
            <a:r>
              <a:rPr lang="en-US" sz="2400" dirty="0" smtClean="0"/>
              <a:t> </a:t>
            </a:r>
            <a:r>
              <a:rPr lang="en-US" sz="2400" dirty="0" smtClean="0"/>
              <a:t>Pinouts and Calibration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No Connection</a:t>
                </a:r>
              </a:p>
              <a:p>
                <a:r>
                  <a:rPr lang="en-US" dirty="0" smtClean="0"/>
                  <a:t>Pin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 smtClean="0"/>
                  <a:t> (3 Volt Supply)</a:t>
                </a:r>
              </a:p>
              <a:p>
                <a:r>
                  <a:rPr lang="en-US" dirty="0" smtClean="0"/>
                  <a:t>Pin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4: Ground</a:t>
                </a:r>
              </a:p>
              <a:p>
                <a:r>
                  <a:rPr lang="en-US" dirty="0" smtClean="0"/>
                  <a:t>Pin 5-8: N/C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blipFill rotWithShape="0">
                <a:blip r:embed="rId3"/>
                <a:stretch>
                  <a:fillRect l="-2027" t="-202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blipFill rotWithShape="0">
                <a:blip r:embed="rId4"/>
                <a:stretch>
                  <a:fillRect l="-949" t="-1672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6200000">
            <a:off x="5347614" y="790850"/>
            <a:ext cx="196304" cy="378455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57875" y="941121"/>
            <a:ext cx="3192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 is </a:t>
            </a:r>
            <a:endParaRPr lang="en-US" dirty="0" smtClean="0"/>
          </a:p>
          <a:p>
            <a:pPr algn="ctr"/>
            <a:r>
              <a:rPr lang="en-US" dirty="0" smtClean="0"/>
              <a:t>+/- 1 inches wate</a:t>
            </a:r>
            <a:r>
              <a:rPr lang="en-US" dirty="0" smtClean="0"/>
              <a:t>r column</a:t>
            </a:r>
            <a:endParaRPr lang="en-US" dirty="0" smtClean="0"/>
          </a:p>
          <a:p>
            <a:pPr algn="ctr"/>
            <a:r>
              <a:rPr lang="en-US" dirty="0"/>
              <a:t>(</a:t>
            </a:r>
            <a:r>
              <a:rPr lang="en-US" dirty="0" smtClean="0"/>
              <a:t>+/- </a:t>
            </a:r>
            <a:r>
              <a:rPr lang="en-US" dirty="0" smtClean="0"/>
              <a:t>248.84 </a:t>
            </a:r>
            <a:r>
              <a:rPr lang="en-US" dirty="0" err="1" smtClean="0"/>
              <a:t>Pascals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040856" y="3503910"/>
                <a:ext cx="2175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Error Band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2%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of Sensor Range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3503910"/>
                <a:ext cx="217502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521" t="-5660" r="-420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7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4" y="675977"/>
            <a:ext cx="3586161" cy="3835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5776" y="500062"/>
            <a:ext cx="702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SSCDRRNxxxKDAA3 Pinouts and Calibration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No Connection</a:t>
                </a:r>
              </a:p>
              <a:p>
                <a:r>
                  <a:rPr lang="en-US" dirty="0" smtClean="0"/>
                  <a:t>Pin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 smtClean="0"/>
                  <a:t> (3 Volt Supply)</a:t>
                </a:r>
              </a:p>
              <a:p>
                <a:r>
                  <a:rPr lang="en-US" dirty="0" smtClean="0"/>
                  <a:t>Pin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4: Ground</a:t>
                </a:r>
              </a:p>
              <a:p>
                <a:r>
                  <a:rPr lang="en-US" dirty="0" smtClean="0"/>
                  <a:t>Pin 5-8: N/C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1843844"/>
                <a:ext cx="2709864" cy="1499898"/>
              </a:xfrm>
              <a:prstGeom prst="rect">
                <a:avLst/>
              </a:prstGeom>
              <a:blipFill rotWithShape="0">
                <a:blip r:embed="rId3"/>
                <a:stretch>
                  <a:fillRect l="-2027" t="-202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blipFill rotWithShape="0">
                <a:blip r:embed="rId4"/>
                <a:stretch>
                  <a:fillRect l="-949" t="-1672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/>
          <p:cNvSpPr/>
          <p:nvPr/>
        </p:nvSpPr>
        <p:spPr>
          <a:xfrm rot="16200000">
            <a:off x="5347614" y="790850"/>
            <a:ext cx="196304" cy="378455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9516" y="1130372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2475" y="500062"/>
            <a:ext cx="6807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ASDXRRxxxPGAA3 Pinouts and Calibration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0856" y="1843844"/>
                <a:ext cx="2850658" cy="1222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 smtClean="0"/>
                  <a:t> (3 Volt Supply)</a:t>
                </a:r>
              </a:p>
              <a:p>
                <a:r>
                  <a:rPr lang="en-US" dirty="0" smtClean="0"/>
                  <a:t>Pin 2: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3: Ground</a:t>
                </a:r>
              </a:p>
              <a:p>
                <a:r>
                  <a:rPr lang="en-US" dirty="0" smtClean="0"/>
                  <a:t>Pin 4-8: N/C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56" y="1843844"/>
                <a:ext cx="2850658" cy="1222899"/>
              </a:xfrm>
              <a:prstGeom prst="rect">
                <a:avLst/>
              </a:prstGeom>
              <a:blipFill rotWithShape="0">
                <a:blip r:embed="rId2"/>
                <a:stretch>
                  <a:fillRect l="-1927" t="-2488" b="-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3" y="4318886"/>
                <a:ext cx="5781675" cy="1822678"/>
              </a:xfrm>
              <a:prstGeom prst="rect">
                <a:avLst/>
              </a:prstGeom>
              <a:blipFill rotWithShape="0">
                <a:blip r:embed="rId3"/>
                <a:stretch>
                  <a:fillRect l="-949" t="-1672"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058" y="1126713"/>
            <a:ext cx="3104133" cy="3068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0882" y="2106593"/>
            <a:ext cx="113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1  2   3  4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15607" y="3991176"/>
            <a:ext cx="113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8  7   6  5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5274462" y="790850"/>
            <a:ext cx="196304" cy="378455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96364" y="1130372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6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56" y="1313340"/>
            <a:ext cx="6285265" cy="33366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9147" y="500062"/>
            <a:ext cx="7081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Honeywell HSCDLNN001PDAA3 Pinouts and Calibration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87543" y="1146276"/>
                <a:ext cx="2850658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Pin 1: N/C</a:t>
                </a:r>
              </a:p>
              <a:p>
                <a:r>
                  <a:rPr lang="en-US" dirty="0" smtClean="0"/>
                  <a:t>Pin 2: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 (3 Volt Supply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Pin 3: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𝑠𝑖𝑔𝑛𝑎𝑙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Pin 4: Ground</a:t>
                </a:r>
              </a:p>
              <a:p>
                <a:r>
                  <a:rPr lang="en-US" dirty="0" smtClean="0"/>
                  <a:t>Pin 5-8: N/C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43" y="1146276"/>
                <a:ext cx="2850658" cy="1499898"/>
              </a:xfrm>
              <a:prstGeom prst="rect">
                <a:avLst/>
              </a:prstGeom>
              <a:blipFill rotWithShape="0">
                <a:blip r:embed="rId3"/>
                <a:stretch>
                  <a:fillRect l="-1927" t="-20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5165" y="4649962"/>
                <a:ext cx="5781675" cy="182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Calibration Curve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𝑠𝑖𝑔𝑛𝑎𝑙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65" y="4649962"/>
                <a:ext cx="5781675" cy="1822678"/>
              </a:xfrm>
              <a:prstGeom prst="rect">
                <a:avLst/>
              </a:prstGeom>
              <a:blipFill rotWithShape="0">
                <a:blip r:embed="rId4"/>
                <a:stretch>
                  <a:fillRect l="-949" t="-2007" b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09026" y="1156179"/>
            <a:ext cx="2544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Range: +/- 1 PSI</a:t>
            </a:r>
          </a:p>
          <a:p>
            <a:pPr algn="ctr"/>
            <a:r>
              <a:rPr lang="en-US" dirty="0"/>
              <a:t>(+/- </a:t>
            </a:r>
            <a:r>
              <a:rPr lang="en-US" dirty="0" smtClean="0"/>
              <a:t>6894.76 </a:t>
            </a:r>
            <a:r>
              <a:rPr lang="en-US" dirty="0" err="1" smtClean="0"/>
              <a:t>Pascals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4555185" y="713478"/>
            <a:ext cx="246865" cy="563954"/>
          </a:xfrm>
          <a:prstGeom prst="leftBrace">
            <a:avLst>
              <a:gd name="adj1" fmla="val 8333"/>
              <a:gd name="adj2" fmla="val 4900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40775" y="4003631"/>
                <a:ext cx="21750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C00000"/>
                    </a:solidFill>
                  </a:rPr>
                  <a:t>Error Band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of Sensor Range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775" y="4003631"/>
                <a:ext cx="2175029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241" t="-5660" r="-448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0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190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</dc:creator>
  <cp:lastModifiedBy>Mark Miller</cp:lastModifiedBy>
  <cp:revision>10</cp:revision>
  <dcterms:created xsi:type="dcterms:W3CDTF">2016-11-12T18:43:20Z</dcterms:created>
  <dcterms:modified xsi:type="dcterms:W3CDTF">2017-02-14T16:27:00Z</dcterms:modified>
</cp:coreProperties>
</file>