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3F60-338B-4445-B453-A9D7AA4B1FAF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4480" y="500062"/>
            <a:ext cx="712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HSCDRRNxxxMDAA3 Pinouts and Calibration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9516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776" y="500062"/>
            <a:ext cx="702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SSCDRRNxxxKDAA3 Pinouts and Calibration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9516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2475" y="500062"/>
            <a:ext cx="680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ASDXRRxxxPGAA3 Pinouts and Calibration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/>
                  <a:t>(3 </a:t>
                </a:r>
                <a:r>
                  <a:rPr lang="en-US" dirty="0" smtClean="0"/>
                  <a:t>Volt Supply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Pin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3: Ground</a:t>
                </a:r>
              </a:p>
              <a:p>
                <a:r>
                  <a:rPr lang="en-US" dirty="0" smtClean="0"/>
                  <a:t>Pin 4-8: N/C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blipFill rotWithShape="0">
                <a:blip r:embed="rId2"/>
                <a:stretch>
                  <a:fillRect l="-1927" t="-248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3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058" y="1126713"/>
            <a:ext cx="3104133" cy="306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882" y="2106593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1  2   3  4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607" y="3991176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8  7   6  5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274462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6364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4</cp:revision>
  <dcterms:created xsi:type="dcterms:W3CDTF">2016-11-12T18:43:20Z</dcterms:created>
  <dcterms:modified xsi:type="dcterms:W3CDTF">2016-11-12T19:08:07Z</dcterms:modified>
</cp:coreProperties>
</file>