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2" r:id="rId2"/>
    <p:sldId id="261" r:id="rId3"/>
    <p:sldId id="263" r:id="rId4"/>
    <p:sldId id="267" r:id="rId5"/>
    <p:sldId id="266" r:id="rId6"/>
    <p:sldId id="276" r:id="rId7"/>
    <p:sldId id="271" r:id="rId8"/>
    <p:sldId id="270" r:id="rId9"/>
    <p:sldId id="269" r:id="rId10"/>
    <p:sldId id="272" r:id="rId11"/>
    <p:sldId id="273" r:id="rId12"/>
    <p:sldId id="274" r:id="rId13"/>
    <p:sldId id="277" r:id="rId14"/>
    <p:sldId id="278" r:id="rId15"/>
    <p:sldId id="279" r:id="rId16"/>
    <p:sldId id="280"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741" autoAdjust="0"/>
  </p:normalViewPr>
  <p:slideViewPr>
    <p:cSldViewPr snapToGrid="0">
      <p:cViewPr varScale="1">
        <p:scale>
          <a:sx n="48" d="100"/>
          <a:sy n="48"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06D3E-CBCB-48E4-92E4-2FF62E3AE57D}" type="datetimeFigureOut">
              <a:rPr lang="ko-KR" altLang="en-US" smtClean="0"/>
              <a:t>2017-08-11</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B27A2-3C4B-459A-A634-BE883C249080}" type="slidenum">
              <a:rPr lang="ko-KR" altLang="en-US" smtClean="0"/>
              <a:t>‹#›</a:t>
            </a:fld>
            <a:endParaRPr lang="ko-KR" altLang="en-US"/>
          </a:p>
        </p:txBody>
      </p:sp>
    </p:spTree>
    <p:extLst>
      <p:ext uri="{BB962C8B-B14F-4D97-AF65-F5344CB8AC3E}">
        <p14:creationId xmlns:p14="http://schemas.microsoft.com/office/powerpoint/2010/main" val="32284065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1</a:t>
            </a:fld>
            <a:endParaRPr lang="ko-KR" altLang="en-US"/>
          </a:p>
        </p:txBody>
      </p:sp>
    </p:spTree>
    <p:extLst>
      <p:ext uri="{BB962C8B-B14F-4D97-AF65-F5344CB8AC3E}">
        <p14:creationId xmlns:p14="http://schemas.microsoft.com/office/powerpoint/2010/main" val="2014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Today</a:t>
            </a:r>
            <a:r>
              <a:rPr lang="en-US" altLang="ko-KR" baseline="0" dirty="0" smtClean="0"/>
              <a:t> </a:t>
            </a:r>
            <a:r>
              <a:rPr lang="en-US" altLang="ko-KR" baseline="0" dirty="0" err="1" smtClean="0"/>
              <a:t>cteam</a:t>
            </a:r>
            <a:r>
              <a:rPr lang="en-US" altLang="ko-KR" baseline="0" dirty="0" smtClean="0"/>
              <a:t> contents are block diagram of each part and what we did last week.</a:t>
            </a:r>
          </a:p>
          <a:p>
            <a:r>
              <a:rPr lang="en-US" altLang="ko-KR" baseline="0" dirty="0" smtClean="0"/>
              <a:t>Web team will start first.</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2</a:t>
            </a:fld>
            <a:endParaRPr lang="ko-KR" altLang="en-US"/>
          </a:p>
        </p:txBody>
      </p:sp>
    </p:spTree>
    <p:extLst>
      <p:ext uri="{BB962C8B-B14F-4D97-AF65-F5344CB8AC3E}">
        <p14:creationId xmlns:p14="http://schemas.microsoft.com/office/powerpoint/2010/main" val="261806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made 8 block diagram per each but we don't have enough time. so today just show you about signup and history data. and if you give me some advice we will refer your feedback on all block diagram. </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3</a:t>
            </a:fld>
            <a:endParaRPr lang="ko-KR" altLang="en-US"/>
          </a:p>
        </p:txBody>
      </p:sp>
    </p:spTree>
    <p:extLst>
      <p:ext uri="{BB962C8B-B14F-4D97-AF65-F5344CB8AC3E}">
        <p14:creationId xmlns:p14="http://schemas.microsoft.com/office/powerpoint/2010/main" val="321924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We defined the parameters and data form we used in the diagram. Each diagram is declared differently.</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4</a:t>
            </a:fld>
            <a:endParaRPr lang="ko-KR" altLang="en-US"/>
          </a:p>
        </p:txBody>
      </p:sp>
    </p:spTree>
    <p:extLst>
      <p:ext uri="{BB962C8B-B14F-4D97-AF65-F5344CB8AC3E}">
        <p14:creationId xmlns:p14="http://schemas.microsoft.com/office/powerpoint/2010/main" val="38575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On and on </a:t>
            </a:r>
            <a:r>
              <a:rPr lang="en-US" altLang="ko-KR" baseline="0" dirty="0" smtClean="0"/>
              <a:t>we will announce the sensor part.  Jim is next presenter</a:t>
            </a:r>
            <a:endParaRPr lang="ko-KR" altLang="en-US" dirty="0"/>
          </a:p>
        </p:txBody>
      </p:sp>
      <p:sp>
        <p:nvSpPr>
          <p:cNvPr id="4" name="슬라이드 번호 개체 틀 3"/>
          <p:cNvSpPr>
            <a:spLocks noGrp="1"/>
          </p:cNvSpPr>
          <p:nvPr>
            <p:ph type="sldNum" sz="quarter" idx="10"/>
          </p:nvPr>
        </p:nvSpPr>
        <p:spPr/>
        <p:txBody>
          <a:bodyPr/>
          <a:lstStyle/>
          <a:p>
            <a:fld id="{80DB27A2-3C4B-459A-A634-BE883C249080}" type="slidenum">
              <a:rPr lang="ko-KR" altLang="en-US" smtClean="0"/>
              <a:t>7</a:t>
            </a:fld>
            <a:endParaRPr lang="ko-KR" altLang="en-US"/>
          </a:p>
        </p:txBody>
      </p:sp>
    </p:spTree>
    <p:extLst>
      <p:ext uri="{BB962C8B-B14F-4D97-AF65-F5344CB8AC3E}">
        <p14:creationId xmlns:p14="http://schemas.microsoft.com/office/powerpoint/2010/main" val="4007434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Picture 7"/>
          <p:cNvPicPr>
            <a:picLocks noChangeAspect="1" noChangeArrowheads="1"/>
          </p:cNvPicPr>
          <p:nvPr userDrawn="1"/>
        </p:nvPicPr>
        <p:blipFill>
          <a:blip r:embed="rId2" cstate="email"/>
          <a:srcRect/>
          <a:stretch>
            <a:fillRect/>
          </a:stretch>
        </p:blipFill>
        <p:spPr bwMode="auto">
          <a:xfrm>
            <a:off x="7164288" y="0"/>
            <a:ext cx="1979712" cy="1686296"/>
          </a:xfrm>
          <a:prstGeom prst="rect">
            <a:avLst/>
          </a:prstGeom>
          <a:noFill/>
          <a:ln w="9525">
            <a:noFill/>
            <a:miter lim="800000"/>
            <a:headEnd/>
            <a:tailEnd/>
          </a:ln>
        </p:spPr>
      </p:pic>
      <p:pic>
        <p:nvPicPr>
          <p:cNvPr id="8" name="Picture 6"/>
          <p:cNvPicPr>
            <a:picLocks noChangeAspect="1" noChangeArrowheads="1"/>
          </p:cNvPicPr>
          <p:nvPr userDrawn="1"/>
        </p:nvPicPr>
        <p:blipFill>
          <a:blip r:embed="rId3" cstate="email"/>
          <a:srcRect/>
          <a:stretch>
            <a:fillRect/>
          </a:stretch>
        </p:blipFill>
        <p:spPr bwMode="auto">
          <a:xfrm>
            <a:off x="6444209" y="1664736"/>
            <a:ext cx="2699792" cy="1781057"/>
          </a:xfrm>
          <a:prstGeom prst="rect">
            <a:avLst/>
          </a:prstGeom>
          <a:noFill/>
          <a:ln w="9525">
            <a:noFill/>
            <a:miter lim="800000"/>
            <a:headEnd/>
            <a:tailEnd/>
          </a:ln>
        </p:spPr>
      </p:pic>
      <p:pic>
        <p:nvPicPr>
          <p:cNvPr id="9" name="Picture 5"/>
          <p:cNvPicPr>
            <a:picLocks noChangeAspect="1" noChangeArrowheads="1"/>
          </p:cNvPicPr>
          <p:nvPr userDrawn="1"/>
        </p:nvPicPr>
        <p:blipFill>
          <a:blip r:embed="rId4" cstate="email"/>
          <a:srcRect/>
          <a:stretch>
            <a:fillRect/>
          </a:stretch>
        </p:blipFill>
        <p:spPr bwMode="auto">
          <a:xfrm>
            <a:off x="2987824" y="0"/>
            <a:ext cx="4690614" cy="3429000"/>
          </a:xfrm>
          <a:prstGeom prst="rect">
            <a:avLst/>
          </a:prstGeom>
          <a:noFill/>
          <a:ln w="9525">
            <a:noFill/>
            <a:miter lim="800000"/>
            <a:headEnd/>
            <a:tailEnd/>
          </a:ln>
        </p:spPr>
      </p:pic>
      <p:sp>
        <p:nvSpPr>
          <p:cNvPr id="10" name="직사각형 9"/>
          <p:cNvSpPr/>
          <p:nvPr userDrawn="1"/>
        </p:nvSpPr>
        <p:spPr>
          <a:xfrm>
            <a:off x="-5016" y="3427144"/>
            <a:ext cx="9144000" cy="3429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Picture 2"/>
          <p:cNvPicPr>
            <a:picLocks noChangeAspect="1" noChangeArrowheads="1"/>
          </p:cNvPicPr>
          <p:nvPr userDrawn="1"/>
        </p:nvPicPr>
        <p:blipFill>
          <a:blip r:embed="rId5" cstate="email"/>
          <a:srcRect/>
          <a:stretch>
            <a:fillRect/>
          </a:stretch>
        </p:blipFill>
        <p:spPr bwMode="auto">
          <a:xfrm rot="5400000">
            <a:off x="-326159" y="326161"/>
            <a:ext cx="3429000" cy="2776681"/>
          </a:xfrm>
          <a:prstGeom prst="rect">
            <a:avLst/>
          </a:prstGeom>
          <a:noFill/>
          <a:ln w="9525">
            <a:noFill/>
            <a:miter lim="800000"/>
            <a:headEnd/>
            <a:tailEnd/>
          </a:ln>
        </p:spPr>
      </p:pic>
      <p:sp>
        <p:nvSpPr>
          <p:cNvPr id="12" name="TextBox 11"/>
          <p:cNvSpPr txBox="1"/>
          <p:nvPr userDrawn="1"/>
        </p:nvSpPr>
        <p:spPr>
          <a:xfrm>
            <a:off x="179512" y="3573016"/>
            <a:ext cx="8136904" cy="1138773"/>
          </a:xfrm>
          <a:prstGeom prst="rect">
            <a:avLst/>
          </a:prstGeom>
          <a:noFill/>
        </p:spPr>
        <p:txBody>
          <a:bodyPr wrap="square" rtlCol="0">
            <a:spAutoFit/>
          </a:bodyPr>
          <a:lstStyle/>
          <a:p>
            <a:r>
              <a:rPr lang="en-US" altLang="ko-KR" sz="36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C team	</a:t>
            </a:r>
          </a:p>
          <a:p>
            <a:r>
              <a:rPr lang="en-US" altLang="ko-KR"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rPr>
              <a:t>- Jim, Cho, Tom, Lina, Missy</a:t>
            </a:r>
            <a:endParaRPr lang="ko-KR" altLang="en-US" sz="3200" b="1" spc="600" dirty="0">
              <a:solidFill>
                <a:schemeClr val="bg1"/>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3" name="TextBox 12"/>
          <p:cNvSpPr txBox="1"/>
          <p:nvPr userDrawn="1"/>
        </p:nvSpPr>
        <p:spPr>
          <a:xfrm>
            <a:off x="7236296" y="3573016"/>
            <a:ext cx="1872208" cy="240066"/>
          </a:xfrm>
          <a:prstGeom prst="rect">
            <a:avLst/>
          </a:prstGeom>
          <a:noFill/>
        </p:spPr>
        <p:txBody>
          <a:bodyPr wrap="square" rtlCol="0">
            <a:spAutoFit/>
          </a:bodyPr>
          <a:lstStyle/>
          <a:p>
            <a:pPr algn="r">
              <a:lnSpc>
                <a:spcPct val="80000"/>
              </a:lnSpc>
            </a:pPr>
            <a:r>
              <a:rPr lang="en-US" altLang="ko-KR" sz="1200" b="1" dirty="0" smtClean="0">
                <a:solidFill>
                  <a:schemeClr val="bg1"/>
                </a:solidFill>
                <a:latin typeface="나눔고딕" pitchFamily="50" charset="-127"/>
                <a:ea typeface="나눔고딕" pitchFamily="50" charset="-127"/>
              </a:rPr>
              <a:t>5 Week </a:t>
            </a:r>
            <a:r>
              <a:rPr lang="en-US" altLang="ko-KR" sz="1200" b="1" dirty="0">
                <a:solidFill>
                  <a:schemeClr val="bg1"/>
                </a:solidFill>
                <a:latin typeface="나눔고딕" pitchFamily="50" charset="-127"/>
                <a:ea typeface="나눔고딕" pitchFamily="50" charset="-127"/>
              </a:rPr>
              <a:t>presentation</a:t>
            </a:r>
            <a:endParaRPr lang="ko-KR" altLang="en-US" sz="1200" b="1" dirty="0">
              <a:solidFill>
                <a:schemeClr val="bg1"/>
              </a:solidFill>
              <a:latin typeface="나눔고딕" pitchFamily="50" charset="-127"/>
              <a:ea typeface="나눔고딕" pitchFamily="50" charset="-127"/>
            </a:endParaRPr>
          </a:p>
        </p:txBody>
      </p:sp>
      <p:pic>
        <p:nvPicPr>
          <p:cNvPr id="14" name="Picture 3"/>
          <p:cNvPicPr>
            <a:picLocks noChangeAspect="1" noChangeArrowheads="1"/>
          </p:cNvPicPr>
          <p:nvPr userDrawn="1"/>
        </p:nvPicPr>
        <p:blipFill>
          <a:blip r:embed="rId6" cstate="email"/>
          <a:srcRect/>
          <a:stretch>
            <a:fillRect/>
          </a:stretch>
        </p:blipFill>
        <p:spPr bwMode="auto">
          <a:xfrm>
            <a:off x="2771800" y="-1"/>
            <a:ext cx="2304256" cy="1729673"/>
          </a:xfrm>
          <a:prstGeom prst="rect">
            <a:avLst/>
          </a:prstGeom>
          <a:noFill/>
          <a:ln w="9525">
            <a:noFill/>
            <a:miter lim="800000"/>
            <a:headEnd/>
            <a:tailEnd/>
          </a:ln>
        </p:spPr>
      </p:pic>
      <p:pic>
        <p:nvPicPr>
          <p:cNvPr id="15" name="Picture 4"/>
          <p:cNvPicPr>
            <a:picLocks noChangeAspect="1" noChangeArrowheads="1"/>
          </p:cNvPicPr>
          <p:nvPr userDrawn="1"/>
        </p:nvPicPr>
        <p:blipFill>
          <a:blip r:embed="rId7" cstate="email"/>
          <a:srcRect/>
          <a:stretch>
            <a:fillRect/>
          </a:stretch>
        </p:blipFill>
        <p:spPr bwMode="auto">
          <a:xfrm>
            <a:off x="2771800" y="1700808"/>
            <a:ext cx="2304256" cy="1728192"/>
          </a:xfrm>
          <a:prstGeom prst="rect">
            <a:avLst/>
          </a:prstGeom>
          <a:noFill/>
          <a:ln w="9525">
            <a:noFill/>
            <a:miter lim="800000"/>
            <a:headEnd/>
            <a:tailEnd/>
          </a:ln>
        </p:spPr>
      </p:pic>
      <p:sp>
        <p:nvSpPr>
          <p:cNvPr id="16" name="TextBox 15"/>
          <p:cNvSpPr txBox="1"/>
          <p:nvPr userDrawn="1"/>
        </p:nvSpPr>
        <p:spPr>
          <a:xfrm>
            <a:off x="11967" y="6391848"/>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5" name="Footer Placeholder 4"/>
          <p:cNvSpPr>
            <a:spLocks noGrp="1"/>
          </p:cNvSpPr>
          <p:nvPr>
            <p:ph type="ftr" sz="quarter" idx="11"/>
          </p:nvPr>
        </p:nvSpPr>
        <p:spPr/>
        <p:txBody>
          <a:bodyPr/>
          <a:lstStyle/>
          <a:p>
            <a:endParaRPr lang="ko-KR" altLang="en-US"/>
          </a:p>
        </p:txBody>
      </p:sp>
      <p:sp>
        <p:nvSpPr>
          <p:cNvPr id="19" name="Slide Number Placeholder 3"/>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Tree>
    <p:extLst>
      <p:ext uri="{BB962C8B-B14F-4D97-AF65-F5344CB8AC3E}">
        <p14:creationId xmlns:p14="http://schemas.microsoft.com/office/powerpoint/2010/main" val="14423621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a:xfrm>
            <a:off x="6829807" y="6494146"/>
            <a:ext cx="2057400" cy="365125"/>
          </a:xfrm>
        </p:spPr>
        <p:txBody>
          <a:bodyPr/>
          <a:lstStyle/>
          <a:p>
            <a:fld id="{B91F475D-C4CC-4CE8-81AD-732BFDCB340A}" type="slidenum">
              <a:rPr lang="ko-KR" altLang="en-US" smtClean="0"/>
              <a:t>‹#›</a:t>
            </a:fld>
            <a:endParaRPr lang="ko-KR" altLang="en-US"/>
          </a:p>
        </p:txBody>
      </p:sp>
      <p:cxnSp>
        <p:nvCxnSpPr>
          <p:cNvPr id="5" name="직선 연결선 4"/>
          <p:cNvCxnSpPr/>
          <p:nvPr userDrawn="1"/>
        </p:nvCxnSpPr>
        <p:spPr>
          <a:xfrm>
            <a:off x="246247" y="359563"/>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6" name="직선 연결선 5"/>
          <p:cNvCxnSpPr/>
          <p:nvPr userDrawn="1"/>
        </p:nvCxnSpPr>
        <p:spPr>
          <a:xfrm>
            <a:off x="251520" y="126876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79512" y="461805"/>
            <a:ext cx="2232248" cy="369332"/>
          </a:xfrm>
          <a:prstGeom prst="rect">
            <a:avLst/>
          </a:prstGeom>
          <a:noFill/>
        </p:spPr>
        <p:txBody>
          <a:bodyPr wrap="square" rtlCol="0">
            <a:spAutoFit/>
          </a:bodyPr>
          <a:lstStyle/>
          <a:p>
            <a:pPr>
              <a:lnSpc>
                <a:spcPct val="90000"/>
              </a:lnSpc>
            </a:pPr>
            <a:r>
              <a:rPr lang="en-US" altLang="ko-KR" sz="2000" spc="300" dirty="0">
                <a:gradFill>
                  <a:gsLst>
                    <a:gs pos="0">
                      <a:srgbClr val="C00000"/>
                    </a:gs>
                    <a:gs pos="100000">
                      <a:srgbClr val="C00000"/>
                    </a:gs>
                  </a:gsLst>
                  <a:lin ang="5400000" scaled="0"/>
                </a:gradFill>
                <a:latin typeface="나눔고딕" pitchFamily="50" charset="-127"/>
                <a:ea typeface="나눔고딕" pitchFamily="50" charset="-127"/>
              </a:rPr>
              <a:t>CONTENTS</a:t>
            </a:r>
            <a:endParaRPr lang="ko-KR" altLang="en-US" sz="2000" spc="300" dirty="0">
              <a:gradFill>
                <a:gsLst>
                  <a:gs pos="0">
                    <a:srgbClr val="C00000"/>
                  </a:gs>
                  <a:gs pos="100000">
                    <a:srgbClr val="C00000"/>
                  </a:gs>
                </a:gsLst>
                <a:lin ang="5400000" scaled="0"/>
              </a:gradFill>
              <a:latin typeface="나눔고딕" pitchFamily="50" charset="-127"/>
              <a:ea typeface="나눔고딕" pitchFamily="50" charset="-127"/>
            </a:endParaRPr>
          </a:p>
        </p:txBody>
      </p:sp>
      <p:sp>
        <p:nvSpPr>
          <p:cNvPr id="12" name="TextBox 11"/>
          <p:cNvSpPr txBox="1"/>
          <p:nvPr userDrawn="1"/>
        </p:nvSpPr>
        <p:spPr>
          <a:xfrm>
            <a:off x="145029" y="6328367"/>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3" name="TextBox 12"/>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
        <p:nvSpPr>
          <p:cNvPr id="14" name="TextBox 13"/>
          <p:cNvSpPr txBox="1"/>
          <p:nvPr userDrawn="1"/>
        </p:nvSpPr>
        <p:spPr>
          <a:xfrm>
            <a:off x="7014999" y="997735"/>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spTree>
    <p:extLst>
      <p:ext uri="{BB962C8B-B14F-4D97-AF65-F5344CB8AC3E}">
        <p14:creationId xmlns:p14="http://schemas.microsoft.com/office/powerpoint/2010/main" val="40509814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28790" y="6483351"/>
            <a:ext cx="2057400" cy="365125"/>
          </a:xfrm>
        </p:spPr>
        <p:txBody>
          <a:bodyPr/>
          <a:lstStyle/>
          <a:p>
            <a:fld id="{B91F475D-C4CC-4CE8-81AD-732BFDCB340A}" type="slidenum">
              <a:rPr lang="ko-KR" altLang="en-US" smtClean="0"/>
              <a:t>‹#›</a:t>
            </a:fld>
            <a:endParaRPr lang="ko-KR" altLang="en-US"/>
          </a:p>
        </p:txBody>
      </p:sp>
      <p:sp>
        <p:nvSpPr>
          <p:cNvPr id="8" name="TextBox 7"/>
          <p:cNvSpPr txBox="1"/>
          <p:nvPr userDrawn="1"/>
        </p:nvSpPr>
        <p:spPr>
          <a:xfrm>
            <a:off x="7092280" y="3501008"/>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9" name="직선 연결선 8"/>
          <p:cNvCxnSpPr/>
          <p:nvPr userDrawn="1"/>
        </p:nvCxnSpPr>
        <p:spPr>
          <a:xfrm>
            <a:off x="251520" y="3429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14" name="TextBox 13"/>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 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18765805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6833870" y="6478271"/>
            <a:ext cx="2057400" cy="365125"/>
          </a:xfrm>
        </p:spPr>
        <p:txBody>
          <a:bodyPr/>
          <a:lstStyle/>
          <a:p>
            <a:fld id="{B91F475D-C4CC-4CE8-81AD-732BFDCB340A}" type="slidenum">
              <a:rPr lang="ko-KR" altLang="en-US" smtClean="0"/>
              <a:t>‹#›</a:t>
            </a:fld>
            <a:endParaRPr lang="ko-KR" altLang="en-US"/>
          </a:p>
        </p:txBody>
      </p:sp>
      <p:cxnSp>
        <p:nvCxnSpPr>
          <p:cNvPr id="7" name="직선 연결선 6"/>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userDrawn="1"/>
        </p:nvCxnSpPr>
        <p:spPr>
          <a:xfrm>
            <a:off x="221703" y="1038567"/>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7020475" y="755296"/>
            <a:ext cx="1872208" cy="240066"/>
          </a:xfrm>
          <a:prstGeom prst="rect">
            <a:avLst/>
          </a:prstGeom>
          <a:noFill/>
        </p:spPr>
        <p:txBody>
          <a:bodyPr wrap="square" rtlCol="0">
            <a:spAutoFit/>
          </a:bodyPr>
          <a:lstStyle/>
          <a:p>
            <a:pPr algn="r">
              <a:lnSpc>
                <a:spcPct val="80000"/>
              </a:lnSpc>
            </a:pPr>
            <a:r>
              <a:rPr lang="en-US" altLang="ko-KR" sz="1200" b="1"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C</a:t>
            </a:r>
            <a:r>
              <a:rPr lang="en-US" altLang="ko-KR" sz="1200" b="1" dirty="0">
                <a:gradFill>
                  <a:gsLst>
                    <a:gs pos="0">
                      <a:srgbClr val="68727E"/>
                    </a:gs>
                    <a:gs pos="50000">
                      <a:srgbClr val="68727E"/>
                    </a:gs>
                  </a:gsLst>
                  <a:lin ang="5400000" scaled="0"/>
                </a:gradFill>
                <a:latin typeface="나눔고딕" pitchFamily="50" charset="-127"/>
                <a:ea typeface="나눔고딕" pitchFamily="50" charset="-127"/>
              </a:rPr>
              <a:t> team</a:t>
            </a:r>
            <a:endParaRPr lang="ko-KR" altLang="en-US" sz="1200" b="1" dirty="0">
              <a:gradFill>
                <a:gsLst>
                  <a:gs pos="0">
                    <a:srgbClr val="68727E"/>
                  </a:gs>
                  <a:gs pos="50000">
                    <a:srgbClr val="68727E"/>
                  </a:gs>
                </a:gsLst>
                <a:lin ang="5400000" scaled="0"/>
              </a:gradFill>
              <a:latin typeface="나눔고딕" pitchFamily="50" charset="-127"/>
              <a:ea typeface="나눔고딕" pitchFamily="50" charset="-127"/>
            </a:endParaRPr>
          </a:p>
        </p:txBody>
      </p:sp>
      <p:cxnSp>
        <p:nvCxnSpPr>
          <p:cNvPr id="10" name="직선 연결선 9"/>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375315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a:xfrm>
            <a:off x="6828790" y="6488431"/>
            <a:ext cx="2057400" cy="365125"/>
          </a:xfrm>
        </p:spPr>
        <p:txBody>
          <a:bodyPr/>
          <a:lstStyle/>
          <a:p>
            <a:fld id="{B91F475D-C4CC-4CE8-81AD-732BFDCB340A}" type="slidenum">
              <a:rPr lang="ko-KR" altLang="en-US" smtClean="0"/>
              <a:t>‹#›</a:t>
            </a:fld>
            <a:endParaRPr lang="ko-KR" altLang="en-US"/>
          </a:p>
        </p:txBody>
      </p:sp>
      <p:cxnSp>
        <p:nvCxnSpPr>
          <p:cNvPr id="6" name="직선 연결선 5"/>
          <p:cNvCxnSpPr/>
          <p:nvPr userDrawn="1"/>
        </p:nvCxnSpPr>
        <p:spPr>
          <a:xfrm>
            <a:off x="251520" y="332656"/>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cxnSp>
        <p:nvCxnSpPr>
          <p:cNvPr id="7" name="직선 연결선 6"/>
          <p:cNvCxnSpPr/>
          <p:nvPr userDrawn="1"/>
        </p:nvCxnSpPr>
        <p:spPr>
          <a:xfrm>
            <a:off x="251520" y="6534000"/>
            <a:ext cx="8640960" cy="0"/>
          </a:xfrm>
          <a:prstGeom prst="line">
            <a:avLst/>
          </a:prstGeom>
          <a:ln w="3175">
            <a:solidFill>
              <a:srgbClr val="68727E"/>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userDrawn="1"/>
        </p:nvSpPr>
        <p:spPr>
          <a:xfrm>
            <a:off x="172156" y="6133150"/>
            <a:ext cx="4039705" cy="418576"/>
          </a:xfrm>
          <a:prstGeom prst="rect">
            <a:avLst/>
          </a:prstGeom>
          <a:noFill/>
        </p:spPr>
        <p:txBody>
          <a:bodyPr wrap="square" rtlCol="0">
            <a:spAutoFit/>
          </a:bodyPr>
          <a:lstStyle/>
          <a:p>
            <a:pPr>
              <a:lnSpc>
                <a:spcPct val="150000"/>
              </a:lnSpc>
            </a:pP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Q</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ualcomm </a:t>
            </a:r>
            <a:r>
              <a:rPr lang="en-US" altLang="ko-KR" sz="1600" dirty="0">
                <a:solidFill>
                  <a:srgbClr val="FFC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1600" dirty="0">
                <a:solidFill>
                  <a:schemeClr val="tx1">
                    <a:lumMod val="85000"/>
                    <a:lumOff val="15000"/>
                  </a:schemeClr>
                </a:solidFill>
                <a:effectLst>
                  <a:outerShdw blurRad="38100" dist="38100" dir="2700000" algn="tl">
                    <a:srgbClr val="000000">
                      <a:alpha val="43137"/>
                    </a:srgbClr>
                  </a:outerShdw>
                </a:effectLst>
                <a:latin typeface="나눔고딕" pitchFamily="50" charset="-127"/>
                <a:ea typeface="나눔고딕" pitchFamily="50" charset="-127"/>
              </a:rPr>
              <a:t>nstitute</a:t>
            </a:r>
          </a:p>
        </p:txBody>
      </p:sp>
      <p:sp>
        <p:nvSpPr>
          <p:cNvPr id="9" name="TextBox 8"/>
          <p:cNvSpPr txBox="1"/>
          <p:nvPr userDrawn="1"/>
        </p:nvSpPr>
        <p:spPr>
          <a:xfrm>
            <a:off x="179512" y="3173487"/>
            <a:ext cx="6552728" cy="563231"/>
          </a:xfrm>
          <a:prstGeom prst="rect">
            <a:avLst/>
          </a:prstGeom>
          <a:noFill/>
        </p:spPr>
        <p:txBody>
          <a:bodyPr wrap="square" rtlCol="0">
            <a:spAutoFit/>
          </a:bodyPr>
          <a:lstStyle/>
          <a:p>
            <a:pPr>
              <a:lnSpc>
                <a:spcPct val="85000"/>
              </a:lnSpc>
            </a:pPr>
            <a:r>
              <a:rPr lang="en-US" altLang="ko-KR" sz="3600" b="1"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hank you</a:t>
            </a:r>
            <a:endParaRPr lang="ko-KR" altLang="en-US" sz="3600" b="1" dirty="0">
              <a:gradFill>
                <a:gsLst>
                  <a:gs pos="0">
                    <a:schemeClr val="tx1">
                      <a:lumMod val="75000"/>
                      <a:lumOff val="25000"/>
                    </a:schemeClr>
                  </a:gs>
                  <a:gs pos="100000">
                    <a:schemeClr val="tx1">
                      <a:lumMod val="75000"/>
                      <a:lumOff val="25000"/>
                    </a:schemeClr>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10" name="TextBox 9"/>
          <p:cNvSpPr txBox="1"/>
          <p:nvPr userDrawn="1"/>
        </p:nvSpPr>
        <p:spPr>
          <a:xfrm>
            <a:off x="7164288" y="69724"/>
            <a:ext cx="1872208" cy="240066"/>
          </a:xfrm>
          <a:prstGeom prst="rect">
            <a:avLst/>
          </a:prstGeom>
          <a:noFill/>
        </p:spPr>
        <p:txBody>
          <a:bodyPr wrap="square" rtlCol="0">
            <a:spAutoFit/>
          </a:bodyPr>
          <a:lstStyle/>
          <a:p>
            <a:pPr algn="r">
              <a:lnSpc>
                <a:spcPct val="80000"/>
              </a:lnSpc>
            </a:pPr>
            <a:r>
              <a:rPr lang="en-US" altLang="ko-KR" sz="1200" b="1" dirty="0" smtClean="0">
                <a:latin typeface="나눔고딕" pitchFamily="50" charset="-127"/>
                <a:ea typeface="나눔고딕" pitchFamily="50" charset="-127"/>
              </a:rPr>
              <a:t>5</a:t>
            </a:r>
            <a:r>
              <a:rPr lang="en-US" altLang="ko-KR" sz="1200" b="1" baseline="0" dirty="0" smtClean="0">
                <a:latin typeface="나눔고딕" pitchFamily="50" charset="-127"/>
                <a:ea typeface="나눔고딕" pitchFamily="50" charset="-127"/>
              </a:rPr>
              <a:t> </a:t>
            </a:r>
            <a:r>
              <a:rPr lang="en-US" altLang="ko-KR" sz="1200" b="1" dirty="0" smtClean="0">
                <a:latin typeface="나눔고딕" pitchFamily="50" charset="-127"/>
                <a:ea typeface="나눔고딕" pitchFamily="50" charset="-127"/>
              </a:rPr>
              <a:t>week </a:t>
            </a:r>
            <a:r>
              <a:rPr lang="en-US" altLang="ko-KR" sz="1200" dirty="0">
                <a:latin typeface="나눔고딕" pitchFamily="50" charset="-127"/>
                <a:ea typeface="나눔고딕" pitchFamily="50" charset="-127"/>
              </a:rPr>
              <a:t>presentation</a:t>
            </a:r>
            <a:endParaRPr lang="ko-KR" altLang="en-US" sz="1200" dirty="0">
              <a:latin typeface="나눔고딕" pitchFamily="50" charset="-127"/>
              <a:ea typeface="나눔고딕" pitchFamily="50" charset="-127"/>
            </a:endParaRPr>
          </a:p>
        </p:txBody>
      </p:sp>
    </p:spTree>
    <p:extLst>
      <p:ext uri="{BB962C8B-B14F-4D97-AF65-F5344CB8AC3E}">
        <p14:creationId xmlns:p14="http://schemas.microsoft.com/office/powerpoint/2010/main" val="38003661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832600" y="649287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475D-C4CC-4CE8-81AD-732BFDCB340A}" type="slidenum">
              <a:rPr lang="ko-KR" altLang="en-US" smtClean="0"/>
              <a:pPr/>
              <a:t>‹#›</a:t>
            </a:fld>
            <a:endParaRPr lang="ko-KR" altLang="en-US" dirty="0"/>
          </a:p>
        </p:txBody>
      </p:sp>
    </p:spTree>
    <p:extLst>
      <p:ext uri="{BB962C8B-B14F-4D97-AF65-F5344CB8AC3E}">
        <p14:creationId xmlns:p14="http://schemas.microsoft.com/office/powerpoint/2010/main" val="158996312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2" r:id="rId4"/>
    <p:sldLayoutId id="2147483666" r:id="rId5"/>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a:t>
            </a:fld>
            <a:endParaRPr lang="ko-KR" altLang="en-US"/>
          </a:p>
        </p:txBody>
      </p:sp>
    </p:spTree>
    <p:extLst>
      <p:ext uri="{BB962C8B-B14F-4D97-AF65-F5344CB8AC3E}">
        <p14:creationId xmlns:p14="http://schemas.microsoft.com/office/powerpoint/2010/main" val="137209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10</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Forgotten password</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09208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11</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039170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12</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in</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84795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13</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ata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ending</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716901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Data sending</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4133197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15</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O</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ut</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701777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Data sending</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2829603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17</a:t>
            </a:fld>
            <a:endParaRPr lang="ko-KR" altLang="en-US"/>
          </a:p>
        </p:txBody>
      </p:sp>
    </p:spTree>
    <p:extLst>
      <p:ext uri="{BB962C8B-B14F-4D97-AF65-F5344CB8AC3E}">
        <p14:creationId xmlns:p14="http://schemas.microsoft.com/office/powerpoint/2010/main" val="169151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2</a:t>
            </a:fld>
            <a:endParaRPr lang="ko-KR" altLang="en-US"/>
          </a:p>
        </p:txBody>
      </p:sp>
      <p:sp>
        <p:nvSpPr>
          <p:cNvPr id="9" name="타원 8"/>
          <p:cNvSpPr/>
          <p:nvPr/>
        </p:nvSpPr>
        <p:spPr>
          <a:xfrm>
            <a:off x="-252536"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Purpose</a:t>
            </a:r>
            <a:endParaRPr lang="ko-KR" altLang="en-US" sz="2400" spc="80" dirty="0">
              <a:latin typeface="나눔고딕" pitchFamily="50" charset="-127"/>
              <a:ea typeface="나눔고딕" pitchFamily="50" charset="-127"/>
            </a:endParaRPr>
          </a:p>
        </p:txBody>
      </p:sp>
      <p:sp>
        <p:nvSpPr>
          <p:cNvPr id="16" name="타원 15"/>
          <p:cNvSpPr/>
          <p:nvPr/>
        </p:nvSpPr>
        <p:spPr>
          <a:xfrm>
            <a:off x="205172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Introduce of function</a:t>
            </a:r>
            <a:endParaRPr lang="ko-KR" altLang="en-US" sz="2400" spc="80" dirty="0">
              <a:latin typeface="나눔고딕" pitchFamily="50" charset="-127"/>
              <a:ea typeface="나눔고딕" pitchFamily="50" charset="-127"/>
            </a:endParaRPr>
          </a:p>
        </p:txBody>
      </p:sp>
      <p:sp>
        <p:nvSpPr>
          <p:cNvPr id="17" name="타원 16"/>
          <p:cNvSpPr/>
          <p:nvPr/>
        </p:nvSpPr>
        <p:spPr>
          <a:xfrm>
            <a:off x="4338540" y="2439936"/>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Sequence Diagram</a:t>
            </a:r>
            <a:endParaRPr lang="ko-KR" altLang="en-US" sz="2400" spc="80" dirty="0">
              <a:latin typeface="나눔고딕" pitchFamily="50" charset="-127"/>
              <a:ea typeface="나눔고딕" pitchFamily="50" charset="-127"/>
            </a:endParaRPr>
          </a:p>
        </p:txBody>
      </p:sp>
      <p:sp>
        <p:nvSpPr>
          <p:cNvPr id="18" name="타원 17"/>
          <p:cNvSpPr/>
          <p:nvPr/>
        </p:nvSpPr>
        <p:spPr>
          <a:xfrm>
            <a:off x="6660232" y="2420888"/>
            <a:ext cx="2736304" cy="2736304"/>
          </a:xfrm>
          <a:prstGeom prst="ellipse">
            <a:avLst/>
          </a:prstGeom>
          <a:solidFill>
            <a:srgbClr val="C000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spc="80" dirty="0" smtClean="0">
                <a:latin typeface="나눔고딕" pitchFamily="50" charset="-127"/>
                <a:ea typeface="나눔고딕" pitchFamily="50" charset="-127"/>
              </a:rPr>
              <a:t>Demo</a:t>
            </a:r>
            <a:endParaRPr lang="en-US" altLang="ko-KR" sz="2400" spc="80" dirty="0">
              <a:latin typeface="나눔고딕" pitchFamily="50" charset="-127"/>
              <a:ea typeface="나눔고딕" pitchFamily="50" charset="-127"/>
            </a:endParaRPr>
          </a:p>
        </p:txBody>
      </p:sp>
    </p:spTree>
    <p:extLst>
      <p:ext uri="{BB962C8B-B14F-4D97-AF65-F5344CB8AC3E}">
        <p14:creationId xmlns:p14="http://schemas.microsoft.com/office/powerpoint/2010/main" val="1776194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3</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urpose of</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T</a:t>
            </a:r>
            <a:r>
              <a:rPr lang="en-US" altLang="ko-KR"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e</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am C</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41540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4</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Purpose of Team C</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grpSp>
        <p:nvGrpSpPr>
          <p:cNvPr id="97" name="그룹 96"/>
          <p:cNvGrpSpPr/>
          <p:nvPr/>
        </p:nvGrpSpPr>
        <p:grpSpPr>
          <a:xfrm>
            <a:off x="7127667" y="2834963"/>
            <a:ext cx="1158099" cy="2727347"/>
            <a:chOff x="6940397" y="2991732"/>
            <a:chExt cx="1158099" cy="2727347"/>
          </a:xfrm>
        </p:grpSpPr>
        <p:grpSp>
          <p:nvGrpSpPr>
            <p:cNvPr id="24" name="Group 17"/>
            <p:cNvGrpSpPr>
              <a:grpSpLocks noChangeAspect="1"/>
            </p:cNvGrpSpPr>
            <p:nvPr/>
          </p:nvGrpSpPr>
          <p:grpSpPr bwMode="auto">
            <a:xfrm>
              <a:off x="6940397" y="2991732"/>
              <a:ext cx="1097594" cy="1841873"/>
              <a:chOff x="2763" y="1977"/>
              <a:chExt cx="1137" cy="1908"/>
            </a:xfrm>
            <a:solidFill>
              <a:schemeClr val="tx1">
                <a:lumMod val="85000"/>
                <a:lumOff val="15000"/>
              </a:schemeClr>
            </a:solidFill>
          </p:grpSpPr>
          <p:sp>
            <p:nvSpPr>
              <p:cNvPr id="27" name="Freeform 19"/>
              <p:cNvSpPr>
                <a:spLocks/>
              </p:cNvSpPr>
              <p:nvPr/>
            </p:nvSpPr>
            <p:spPr bwMode="auto">
              <a:xfrm>
                <a:off x="2953" y="1977"/>
                <a:ext cx="757" cy="761"/>
              </a:xfrm>
              <a:custGeom>
                <a:avLst/>
                <a:gdLst>
                  <a:gd name="T0" fmla="*/ 830 w 1515"/>
                  <a:gd name="T1" fmla="*/ 2 h 1521"/>
                  <a:gd name="T2" fmla="*/ 970 w 1515"/>
                  <a:gd name="T3" fmla="*/ 30 h 1521"/>
                  <a:gd name="T4" fmla="*/ 1099 w 1515"/>
                  <a:gd name="T5" fmla="*/ 81 h 1521"/>
                  <a:gd name="T6" fmla="*/ 1216 w 1515"/>
                  <a:gd name="T7" fmla="*/ 155 h 1521"/>
                  <a:gd name="T8" fmla="*/ 1316 w 1515"/>
                  <a:gd name="T9" fmla="*/ 246 h 1521"/>
                  <a:gd name="T10" fmla="*/ 1399 w 1515"/>
                  <a:gd name="T11" fmla="*/ 356 h 1521"/>
                  <a:gd name="T12" fmla="*/ 1462 w 1515"/>
                  <a:gd name="T13" fmla="*/ 480 h 1521"/>
                  <a:gd name="T14" fmla="*/ 1500 w 1515"/>
                  <a:gd name="T15" fmla="*/ 616 h 1521"/>
                  <a:gd name="T16" fmla="*/ 1515 w 1515"/>
                  <a:gd name="T17" fmla="*/ 760 h 1521"/>
                  <a:gd name="T18" fmla="*/ 1500 w 1515"/>
                  <a:gd name="T19" fmla="*/ 905 h 1521"/>
                  <a:gd name="T20" fmla="*/ 1462 w 1515"/>
                  <a:gd name="T21" fmla="*/ 1040 h 1521"/>
                  <a:gd name="T22" fmla="*/ 1399 w 1515"/>
                  <a:gd name="T23" fmla="*/ 1163 h 1521"/>
                  <a:gd name="T24" fmla="*/ 1316 w 1515"/>
                  <a:gd name="T25" fmla="*/ 1273 h 1521"/>
                  <a:gd name="T26" fmla="*/ 1216 w 1515"/>
                  <a:gd name="T27" fmla="*/ 1366 h 1521"/>
                  <a:gd name="T28" fmla="*/ 1099 w 1515"/>
                  <a:gd name="T29" fmla="*/ 1439 h 1521"/>
                  <a:gd name="T30" fmla="*/ 970 w 1515"/>
                  <a:gd name="T31" fmla="*/ 1491 h 1521"/>
                  <a:gd name="T32" fmla="*/ 830 w 1515"/>
                  <a:gd name="T33" fmla="*/ 1517 h 1521"/>
                  <a:gd name="T34" fmla="*/ 684 w 1515"/>
                  <a:gd name="T35" fmla="*/ 1517 h 1521"/>
                  <a:gd name="T36" fmla="*/ 544 w 1515"/>
                  <a:gd name="T37" fmla="*/ 1491 h 1521"/>
                  <a:gd name="T38" fmla="*/ 415 w 1515"/>
                  <a:gd name="T39" fmla="*/ 1439 h 1521"/>
                  <a:gd name="T40" fmla="*/ 299 w 1515"/>
                  <a:gd name="T41" fmla="*/ 1366 h 1521"/>
                  <a:gd name="T42" fmla="*/ 199 w 1515"/>
                  <a:gd name="T43" fmla="*/ 1273 h 1521"/>
                  <a:gd name="T44" fmla="*/ 115 w 1515"/>
                  <a:gd name="T45" fmla="*/ 1163 h 1521"/>
                  <a:gd name="T46" fmla="*/ 53 w 1515"/>
                  <a:gd name="T47" fmla="*/ 1040 h 1521"/>
                  <a:gd name="T48" fmla="*/ 13 w 1515"/>
                  <a:gd name="T49" fmla="*/ 905 h 1521"/>
                  <a:gd name="T50" fmla="*/ 0 w 1515"/>
                  <a:gd name="T51" fmla="*/ 760 h 1521"/>
                  <a:gd name="T52" fmla="*/ 13 w 1515"/>
                  <a:gd name="T53" fmla="*/ 616 h 1521"/>
                  <a:gd name="T54" fmla="*/ 53 w 1515"/>
                  <a:gd name="T55" fmla="*/ 480 h 1521"/>
                  <a:gd name="T56" fmla="*/ 115 w 1515"/>
                  <a:gd name="T57" fmla="*/ 356 h 1521"/>
                  <a:gd name="T58" fmla="*/ 199 w 1515"/>
                  <a:gd name="T59" fmla="*/ 246 h 1521"/>
                  <a:gd name="T60" fmla="*/ 299 w 1515"/>
                  <a:gd name="T61" fmla="*/ 155 h 1521"/>
                  <a:gd name="T62" fmla="*/ 415 w 1515"/>
                  <a:gd name="T63" fmla="*/ 81 h 1521"/>
                  <a:gd name="T64" fmla="*/ 544 w 1515"/>
                  <a:gd name="T65" fmla="*/ 30 h 1521"/>
                  <a:gd name="T66" fmla="*/ 684 w 1515"/>
                  <a:gd name="T67" fmla="*/ 2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5" h="1521">
                    <a:moveTo>
                      <a:pt x="757" y="0"/>
                    </a:moveTo>
                    <a:lnTo>
                      <a:pt x="830" y="2"/>
                    </a:lnTo>
                    <a:lnTo>
                      <a:pt x="901" y="13"/>
                    </a:lnTo>
                    <a:lnTo>
                      <a:pt x="970" y="30"/>
                    </a:lnTo>
                    <a:lnTo>
                      <a:pt x="1035" y="52"/>
                    </a:lnTo>
                    <a:lnTo>
                      <a:pt x="1099" y="81"/>
                    </a:lnTo>
                    <a:lnTo>
                      <a:pt x="1158" y="115"/>
                    </a:lnTo>
                    <a:lnTo>
                      <a:pt x="1216" y="155"/>
                    </a:lnTo>
                    <a:lnTo>
                      <a:pt x="1268" y="199"/>
                    </a:lnTo>
                    <a:lnTo>
                      <a:pt x="1316" y="246"/>
                    </a:lnTo>
                    <a:lnTo>
                      <a:pt x="1361" y="300"/>
                    </a:lnTo>
                    <a:lnTo>
                      <a:pt x="1399" y="356"/>
                    </a:lnTo>
                    <a:lnTo>
                      <a:pt x="1433" y="417"/>
                    </a:lnTo>
                    <a:lnTo>
                      <a:pt x="1462" y="480"/>
                    </a:lnTo>
                    <a:lnTo>
                      <a:pt x="1484" y="547"/>
                    </a:lnTo>
                    <a:lnTo>
                      <a:pt x="1500" y="616"/>
                    </a:lnTo>
                    <a:lnTo>
                      <a:pt x="1511" y="687"/>
                    </a:lnTo>
                    <a:lnTo>
                      <a:pt x="1515" y="760"/>
                    </a:lnTo>
                    <a:lnTo>
                      <a:pt x="1511" y="834"/>
                    </a:lnTo>
                    <a:lnTo>
                      <a:pt x="1500" y="905"/>
                    </a:lnTo>
                    <a:lnTo>
                      <a:pt x="1484" y="974"/>
                    </a:lnTo>
                    <a:lnTo>
                      <a:pt x="1462" y="1040"/>
                    </a:lnTo>
                    <a:lnTo>
                      <a:pt x="1433" y="1104"/>
                    </a:lnTo>
                    <a:lnTo>
                      <a:pt x="1399" y="1163"/>
                    </a:lnTo>
                    <a:lnTo>
                      <a:pt x="1361" y="1221"/>
                    </a:lnTo>
                    <a:lnTo>
                      <a:pt x="1316" y="1273"/>
                    </a:lnTo>
                    <a:lnTo>
                      <a:pt x="1268" y="1322"/>
                    </a:lnTo>
                    <a:lnTo>
                      <a:pt x="1216" y="1366"/>
                    </a:lnTo>
                    <a:lnTo>
                      <a:pt x="1158" y="1405"/>
                    </a:lnTo>
                    <a:lnTo>
                      <a:pt x="1099" y="1439"/>
                    </a:lnTo>
                    <a:lnTo>
                      <a:pt x="1035" y="1467"/>
                    </a:lnTo>
                    <a:lnTo>
                      <a:pt x="970" y="1491"/>
                    </a:lnTo>
                    <a:lnTo>
                      <a:pt x="901" y="1508"/>
                    </a:lnTo>
                    <a:lnTo>
                      <a:pt x="830" y="1517"/>
                    </a:lnTo>
                    <a:lnTo>
                      <a:pt x="757" y="1521"/>
                    </a:lnTo>
                    <a:lnTo>
                      <a:pt x="684" y="1517"/>
                    </a:lnTo>
                    <a:lnTo>
                      <a:pt x="613" y="1508"/>
                    </a:lnTo>
                    <a:lnTo>
                      <a:pt x="544" y="1491"/>
                    </a:lnTo>
                    <a:lnTo>
                      <a:pt x="478" y="1467"/>
                    </a:lnTo>
                    <a:lnTo>
                      <a:pt x="415" y="1439"/>
                    </a:lnTo>
                    <a:lnTo>
                      <a:pt x="355" y="1405"/>
                    </a:lnTo>
                    <a:lnTo>
                      <a:pt x="299" y="1366"/>
                    </a:lnTo>
                    <a:lnTo>
                      <a:pt x="246" y="1322"/>
                    </a:lnTo>
                    <a:lnTo>
                      <a:pt x="199" y="1273"/>
                    </a:lnTo>
                    <a:lnTo>
                      <a:pt x="154" y="1221"/>
                    </a:lnTo>
                    <a:lnTo>
                      <a:pt x="115" y="1163"/>
                    </a:lnTo>
                    <a:lnTo>
                      <a:pt x="81" y="1104"/>
                    </a:lnTo>
                    <a:lnTo>
                      <a:pt x="53" y="1040"/>
                    </a:lnTo>
                    <a:lnTo>
                      <a:pt x="30" y="974"/>
                    </a:lnTo>
                    <a:lnTo>
                      <a:pt x="13" y="905"/>
                    </a:lnTo>
                    <a:lnTo>
                      <a:pt x="4" y="834"/>
                    </a:lnTo>
                    <a:lnTo>
                      <a:pt x="0" y="760"/>
                    </a:lnTo>
                    <a:lnTo>
                      <a:pt x="4" y="687"/>
                    </a:lnTo>
                    <a:lnTo>
                      <a:pt x="13" y="616"/>
                    </a:lnTo>
                    <a:lnTo>
                      <a:pt x="30" y="547"/>
                    </a:lnTo>
                    <a:lnTo>
                      <a:pt x="53" y="480"/>
                    </a:lnTo>
                    <a:lnTo>
                      <a:pt x="81" y="417"/>
                    </a:lnTo>
                    <a:lnTo>
                      <a:pt x="115" y="356"/>
                    </a:lnTo>
                    <a:lnTo>
                      <a:pt x="154" y="300"/>
                    </a:lnTo>
                    <a:lnTo>
                      <a:pt x="199" y="246"/>
                    </a:lnTo>
                    <a:lnTo>
                      <a:pt x="246" y="199"/>
                    </a:lnTo>
                    <a:lnTo>
                      <a:pt x="299" y="155"/>
                    </a:lnTo>
                    <a:lnTo>
                      <a:pt x="355" y="115"/>
                    </a:lnTo>
                    <a:lnTo>
                      <a:pt x="415" y="81"/>
                    </a:lnTo>
                    <a:lnTo>
                      <a:pt x="478" y="52"/>
                    </a:lnTo>
                    <a:lnTo>
                      <a:pt x="544" y="30"/>
                    </a:lnTo>
                    <a:lnTo>
                      <a:pt x="613" y="13"/>
                    </a:lnTo>
                    <a:lnTo>
                      <a:pt x="684" y="2"/>
                    </a:lnTo>
                    <a:lnTo>
                      <a:pt x="7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28" name="Freeform 20"/>
              <p:cNvSpPr>
                <a:spLocks/>
              </p:cNvSpPr>
              <p:nvPr/>
            </p:nvSpPr>
            <p:spPr bwMode="auto">
              <a:xfrm>
                <a:off x="2763" y="2923"/>
                <a:ext cx="1137" cy="962"/>
              </a:xfrm>
              <a:custGeom>
                <a:avLst/>
                <a:gdLst>
                  <a:gd name="T0" fmla="*/ 802 w 2275"/>
                  <a:gd name="T1" fmla="*/ 0 h 1923"/>
                  <a:gd name="T2" fmla="*/ 1473 w 2275"/>
                  <a:gd name="T3" fmla="*/ 0 h 1923"/>
                  <a:gd name="T4" fmla="*/ 1549 w 2275"/>
                  <a:gd name="T5" fmla="*/ 4 h 1923"/>
                  <a:gd name="T6" fmla="*/ 1625 w 2275"/>
                  <a:gd name="T7" fmla="*/ 14 h 1923"/>
                  <a:gd name="T8" fmla="*/ 1697 w 2275"/>
                  <a:gd name="T9" fmla="*/ 32 h 1923"/>
                  <a:gd name="T10" fmla="*/ 1767 w 2275"/>
                  <a:gd name="T11" fmla="*/ 56 h 1923"/>
                  <a:gd name="T12" fmla="*/ 1834 w 2275"/>
                  <a:gd name="T13" fmla="*/ 86 h 1923"/>
                  <a:gd name="T14" fmla="*/ 1898 w 2275"/>
                  <a:gd name="T15" fmla="*/ 123 h 1923"/>
                  <a:gd name="T16" fmla="*/ 1958 w 2275"/>
                  <a:gd name="T17" fmla="*/ 164 h 1923"/>
                  <a:gd name="T18" fmla="*/ 2013 w 2275"/>
                  <a:gd name="T19" fmla="*/ 211 h 1923"/>
                  <a:gd name="T20" fmla="*/ 2064 w 2275"/>
                  <a:gd name="T21" fmla="*/ 262 h 1923"/>
                  <a:gd name="T22" fmla="*/ 2111 w 2275"/>
                  <a:gd name="T23" fmla="*/ 318 h 1923"/>
                  <a:gd name="T24" fmla="*/ 2152 w 2275"/>
                  <a:gd name="T25" fmla="*/ 379 h 1923"/>
                  <a:gd name="T26" fmla="*/ 2189 w 2275"/>
                  <a:gd name="T27" fmla="*/ 442 h 1923"/>
                  <a:gd name="T28" fmla="*/ 2219 w 2275"/>
                  <a:gd name="T29" fmla="*/ 510 h 1923"/>
                  <a:gd name="T30" fmla="*/ 2243 w 2275"/>
                  <a:gd name="T31" fmla="*/ 580 h 1923"/>
                  <a:gd name="T32" fmla="*/ 2261 w 2275"/>
                  <a:gd name="T33" fmla="*/ 653 h 1923"/>
                  <a:gd name="T34" fmla="*/ 2271 w 2275"/>
                  <a:gd name="T35" fmla="*/ 729 h 1923"/>
                  <a:gd name="T36" fmla="*/ 2275 w 2275"/>
                  <a:gd name="T37" fmla="*/ 806 h 1923"/>
                  <a:gd name="T38" fmla="*/ 2275 w 2275"/>
                  <a:gd name="T39" fmla="*/ 1923 h 1923"/>
                  <a:gd name="T40" fmla="*/ 0 w 2275"/>
                  <a:gd name="T41" fmla="*/ 1923 h 1923"/>
                  <a:gd name="T42" fmla="*/ 0 w 2275"/>
                  <a:gd name="T43" fmla="*/ 806 h 1923"/>
                  <a:gd name="T44" fmla="*/ 4 w 2275"/>
                  <a:gd name="T45" fmla="*/ 729 h 1923"/>
                  <a:gd name="T46" fmla="*/ 14 w 2275"/>
                  <a:gd name="T47" fmla="*/ 653 h 1923"/>
                  <a:gd name="T48" fmla="*/ 32 w 2275"/>
                  <a:gd name="T49" fmla="*/ 580 h 1923"/>
                  <a:gd name="T50" fmla="*/ 56 w 2275"/>
                  <a:gd name="T51" fmla="*/ 510 h 1923"/>
                  <a:gd name="T52" fmla="*/ 86 w 2275"/>
                  <a:gd name="T53" fmla="*/ 442 h 1923"/>
                  <a:gd name="T54" fmla="*/ 122 w 2275"/>
                  <a:gd name="T55" fmla="*/ 379 h 1923"/>
                  <a:gd name="T56" fmla="*/ 164 w 2275"/>
                  <a:gd name="T57" fmla="*/ 318 h 1923"/>
                  <a:gd name="T58" fmla="*/ 210 w 2275"/>
                  <a:gd name="T59" fmla="*/ 262 h 1923"/>
                  <a:gd name="T60" fmla="*/ 262 w 2275"/>
                  <a:gd name="T61" fmla="*/ 211 h 1923"/>
                  <a:gd name="T62" fmla="*/ 317 w 2275"/>
                  <a:gd name="T63" fmla="*/ 164 h 1923"/>
                  <a:gd name="T64" fmla="*/ 377 w 2275"/>
                  <a:gd name="T65" fmla="*/ 123 h 1923"/>
                  <a:gd name="T66" fmla="*/ 440 w 2275"/>
                  <a:gd name="T67" fmla="*/ 86 h 1923"/>
                  <a:gd name="T68" fmla="*/ 507 w 2275"/>
                  <a:gd name="T69" fmla="*/ 56 h 1923"/>
                  <a:gd name="T70" fmla="*/ 577 w 2275"/>
                  <a:gd name="T71" fmla="*/ 32 h 1923"/>
                  <a:gd name="T72" fmla="*/ 650 w 2275"/>
                  <a:gd name="T73" fmla="*/ 14 h 1923"/>
                  <a:gd name="T74" fmla="*/ 726 w 2275"/>
                  <a:gd name="T75" fmla="*/ 4 h 1923"/>
                  <a:gd name="T76" fmla="*/ 802 w 2275"/>
                  <a:gd name="T77" fmla="*/ 0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75" h="1923">
                    <a:moveTo>
                      <a:pt x="802" y="0"/>
                    </a:moveTo>
                    <a:lnTo>
                      <a:pt x="1473" y="0"/>
                    </a:lnTo>
                    <a:lnTo>
                      <a:pt x="1549" y="4"/>
                    </a:lnTo>
                    <a:lnTo>
                      <a:pt x="1625" y="14"/>
                    </a:lnTo>
                    <a:lnTo>
                      <a:pt x="1697" y="32"/>
                    </a:lnTo>
                    <a:lnTo>
                      <a:pt x="1767" y="56"/>
                    </a:lnTo>
                    <a:lnTo>
                      <a:pt x="1834" y="86"/>
                    </a:lnTo>
                    <a:lnTo>
                      <a:pt x="1898" y="123"/>
                    </a:lnTo>
                    <a:lnTo>
                      <a:pt x="1958" y="164"/>
                    </a:lnTo>
                    <a:lnTo>
                      <a:pt x="2013" y="211"/>
                    </a:lnTo>
                    <a:lnTo>
                      <a:pt x="2064" y="262"/>
                    </a:lnTo>
                    <a:lnTo>
                      <a:pt x="2111" y="318"/>
                    </a:lnTo>
                    <a:lnTo>
                      <a:pt x="2152" y="379"/>
                    </a:lnTo>
                    <a:lnTo>
                      <a:pt x="2189" y="442"/>
                    </a:lnTo>
                    <a:lnTo>
                      <a:pt x="2219" y="510"/>
                    </a:lnTo>
                    <a:lnTo>
                      <a:pt x="2243" y="580"/>
                    </a:lnTo>
                    <a:lnTo>
                      <a:pt x="2261" y="653"/>
                    </a:lnTo>
                    <a:lnTo>
                      <a:pt x="2271" y="729"/>
                    </a:lnTo>
                    <a:lnTo>
                      <a:pt x="2275" y="806"/>
                    </a:lnTo>
                    <a:lnTo>
                      <a:pt x="2275" y="1923"/>
                    </a:lnTo>
                    <a:lnTo>
                      <a:pt x="0" y="1923"/>
                    </a:lnTo>
                    <a:lnTo>
                      <a:pt x="0" y="806"/>
                    </a:lnTo>
                    <a:lnTo>
                      <a:pt x="4" y="729"/>
                    </a:lnTo>
                    <a:lnTo>
                      <a:pt x="14" y="653"/>
                    </a:lnTo>
                    <a:lnTo>
                      <a:pt x="32" y="580"/>
                    </a:lnTo>
                    <a:lnTo>
                      <a:pt x="56" y="510"/>
                    </a:lnTo>
                    <a:lnTo>
                      <a:pt x="86" y="442"/>
                    </a:lnTo>
                    <a:lnTo>
                      <a:pt x="122" y="379"/>
                    </a:lnTo>
                    <a:lnTo>
                      <a:pt x="164" y="318"/>
                    </a:lnTo>
                    <a:lnTo>
                      <a:pt x="210" y="262"/>
                    </a:lnTo>
                    <a:lnTo>
                      <a:pt x="262" y="211"/>
                    </a:lnTo>
                    <a:lnTo>
                      <a:pt x="317" y="164"/>
                    </a:lnTo>
                    <a:lnTo>
                      <a:pt x="377" y="123"/>
                    </a:lnTo>
                    <a:lnTo>
                      <a:pt x="440" y="86"/>
                    </a:lnTo>
                    <a:lnTo>
                      <a:pt x="507" y="56"/>
                    </a:lnTo>
                    <a:lnTo>
                      <a:pt x="577" y="32"/>
                    </a:lnTo>
                    <a:lnTo>
                      <a:pt x="650" y="14"/>
                    </a:lnTo>
                    <a:lnTo>
                      <a:pt x="726" y="4"/>
                    </a:lnTo>
                    <a:lnTo>
                      <a:pt x="802"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36" name="TextBox 35"/>
            <p:cNvSpPr txBox="1"/>
            <p:nvPr/>
          </p:nvSpPr>
          <p:spPr>
            <a:xfrm>
              <a:off x="6963249" y="5072748"/>
              <a:ext cx="1135247" cy="646331"/>
            </a:xfrm>
            <a:prstGeom prst="rect">
              <a:avLst/>
            </a:prstGeom>
            <a:noFill/>
          </p:spPr>
          <p:txBody>
            <a:bodyPr wrap="none" rtlCol="0">
              <a:spAutoFit/>
            </a:bodyPr>
            <a:lstStyle/>
            <a:p>
              <a:r>
                <a:rPr lang="en-US" altLang="ko-KR" sz="3600" dirty="0" smtClean="0">
                  <a:latin typeface="나눔고딕 ExtraBold" panose="020D0904000000000000" pitchFamily="50" charset="-127"/>
                  <a:ea typeface="나눔고딕 ExtraBold" panose="020D0904000000000000" pitchFamily="50" charset="-127"/>
                </a:rPr>
                <a:t>User</a:t>
              </a:r>
              <a:endParaRPr lang="ko-KR" altLang="en-US" dirty="0">
                <a:latin typeface="나눔고딕 ExtraBold" panose="020D0904000000000000" pitchFamily="50" charset="-127"/>
                <a:ea typeface="나눔고딕 ExtraBold" panose="020D0904000000000000" pitchFamily="50" charset="-127"/>
              </a:endParaRPr>
            </a:p>
          </p:txBody>
        </p:sp>
      </p:grpSp>
      <p:grpSp>
        <p:nvGrpSpPr>
          <p:cNvPr id="95" name="그룹 94"/>
          <p:cNvGrpSpPr/>
          <p:nvPr/>
        </p:nvGrpSpPr>
        <p:grpSpPr>
          <a:xfrm>
            <a:off x="918739" y="2385391"/>
            <a:ext cx="2837695" cy="3626491"/>
            <a:chOff x="910374" y="2385391"/>
            <a:chExt cx="2837695" cy="3626491"/>
          </a:xfrm>
        </p:grpSpPr>
        <p:sp>
          <p:nvSpPr>
            <p:cNvPr id="35" name="TextBox 34"/>
            <p:cNvSpPr txBox="1"/>
            <p:nvPr/>
          </p:nvSpPr>
          <p:spPr>
            <a:xfrm>
              <a:off x="1221097" y="5057775"/>
              <a:ext cx="2216249" cy="954107"/>
            </a:xfrm>
            <a:prstGeom prst="rect">
              <a:avLst/>
            </a:prstGeom>
            <a:noFill/>
          </p:spPr>
          <p:txBody>
            <a:bodyPr wrap="none" rtlCol="0">
              <a:spAutoFit/>
            </a:bodyPr>
            <a:lstStyle/>
            <a:p>
              <a:pPr algn="ctr"/>
              <a:r>
                <a:rPr lang="en-US" altLang="ko-KR" sz="2800" dirty="0" smtClean="0">
                  <a:latin typeface="나눔고딕 ExtraBold" panose="020D0904000000000000" pitchFamily="50" charset="-127"/>
                  <a:ea typeface="나눔고딕 ExtraBold" panose="020D0904000000000000" pitchFamily="50" charset="-127"/>
                </a:rPr>
                <a:t>Air Pollution</a:t>
              </a:r>
            </a:p>
            <a:p>
              <a:pPr algn="ctr"/>
              <a:r>
                <a:rPr lang="en-US" altLang="ko-KR" sz="2800" dirty="0" smtClean="0">
                  <a:latin typeface="나눔고딕 ExtraBold" panose="020D0904000000000000" pitchFamily="50" charset="-127"/>
                  <a:ea typeface="나눔고딕 ExtraBold" panose="020D0904000000000000" pitchFamily="50" charset="-127"/>
                </a:rPr>
                <a:t>Heart Rate</a:t>
              </a:r>
              <a:endParaRPr lang="ko-KR" altLang="en-US" sz="2800" dirty="0">
                <a:latin typeface="나눔고딕 ExtraBold" panose="020D0904000000000000" pitchFamily="50" charset="-127"/>
                <a:ea typeface="나눔고딕 ExtraBold" panose="020D0904000000000000" pitchFamily="50" charset="-127"/>
              </a:endParaRPr>
            </a:p>
          </p:txBody>
        </p:sp>
        <p:grpSp>
          <p:nvGrpSpPr>
            <p:cNvPr id="94" name="그룹 93"/>
            <p:cNvGrpSpPr/>
            <p:nvPr/>
          </p:nvGrpSpPr>
          <p:grpSpPr>
            <a:xfrm>
              <a:off x="910374" y="2385391"/>
              <a:ext cx="2837695" cy="2249030"/>
              <a:chOff x="572444" y="1919396"/>
              <a:chExt cx="3601229" cy="2854173"/>
            </a:xfrm>
          </p:grpSpPr>
          <p:grpSp>
            <p:nvGrpSpPr>
              <p:cNvPr id="30" name="그룹 29"/>
              <p:cNvGrpSpPr/>
              <p:nvPr/>
            </p:nvGrpSpPr>
            <p:grpSpPr>
              <a:xfrm>
                <a:off x="572444" y="1919396"/>
                <a:ext cx="1397866" cy="2854173"/>
                <a:chOff x="853384" y="2114241"/>
                <a:chExt cx="1771216" cy="3616482"/>
              </a:xfrm>
            </p:grpSpPr>
            <p:sp>
              <p:nvSpPr>
                <p:cNvPr id="11" name="Freeform 6"/>
                <p:cNvSpPr>
                  <a:spLocks noEditPoints="1"/>
                </p:cNvSpPr>
                <p:nvPr/>
              </p:nvSpPr>
              <p:spPr bwMode="auto">
                <a:xfrm>
                  <a:off x="853384" y="3959507"/>
                  <a:ext cx="1771216" cy="1771216"/>
                </a:xfrm>
                <a:custGeom>
                  <a:avLst/>
                  <a:gdLst>
                    <a:gd name="T0" fmla="*/ 2946 w 4098"/>
                    <a:gd name="T1" fmla="*/ 2573 h 4098"/>
                    <a:gd name="T2" fmla="*/ 2906 w 4098"/>
                    <a:gd name="T3" fmla="*/ 2624 h 4098"/>
                    <a:gd name="T4" fmla="*/ 2906 w 4098"/>
                    <a:gd name="T5" fmla="*/ 3182 h 4098"/>
                    <a:gd name="T6" fmla="*/ 2946 w 4098"/>
                    <a:gd name="T7" fmla="*/ 3232 h 4098"/>
                    <a:gd name="T8" fmla="*/ 3501 w 4098"/>
                    <a:gd name="T9" fmla="*/ 3244 h 4098"/>
                    <a:gd name="T10" fmla="*/ 3560 w 4098"/>
                    <a:gd name="T11" fmla="*/ 3219 h 4098"/>
                    <a:gd name="T12" fmla="*/ 3585 w 4098"/>
                    <a:gd name="T13" fmla="*/ 3159 h 4098"/>
                    <a:gd name="T14" fmla="*/ 3574 w 4098"/>
                    <a:gd name="T15" fmla="*/ 2604 h 4098"/>
                    <a:gd name="T16" fmla="*/ 3523 w 4098"/>
                    <a:gd name="T17" fmla="*/ 2564 h 4098"/>
                    <a:gd name="T18" fmla="*/ 1963 w 4098"/>
                    <a:gd name="T19" fmla="*/ 2562 h 4098"/>
                    <a:gd name="T20" fmla="*/ 1904 w 4098"/>
                    <a:gd name="T21" fmla="*/ 2587 h 4098"/>
                    <a:gd name="T22" fmla="*/ 1878 w 4098"/>
                    <a:gd name="T23" fmla="*/ 2646 h 4098"/>
                    <a:gd name="T24" fmla="*/ 1890 w 4098"/>
                    <a:gd name="T25" fmla="*/ 3201 h 4098"/>
                    <a:gd name="T26" fmla="*/ 1941 w 4098"/>
                    <a:gd name="T27" fmla="*/ 3241 h 4098"/>
                    <a:gd name="T28" fmla="*/ 2499 w 4098"/>
                    <a:gd name="T29" fmla="*/ 3241 h 4098"/>
                    <a:gd name="T30" fmla="*/ 2549 w 4098"/>
                    <a:gd name="T31" fmla="*/ 3201 h 4098"/>
                    <a:gd name="T32" fmla="*/ 2561 w 4098"/>
                    <a:gd name="T33" fmla="*/ 2646 h 4098"/>
                    <a:gd name="T34" fmla="*/ 2536 w 4098"/>
                    <a:gd name="T35" fmla="*/ 2587 h 4098"/>
                    <a:gd name="T36" fmla="*/ 2476 w 4098"/>
                    <a:gd name="T37" fmla="*/ 2562 h 4098"/>
                    <a:gd name="T38" fmla="*/ 1979 w 4098"/>
                    <a:gd name="T39" fmla="*/ 1196 h 4098"/>
                    <a:gd name="T40" fmla="*/ 2029 w 4098"/>
                    <a:gd name="T41" fmla="*/ 1226 h 4098"/>
                    <a:gd name="T42" fmla="*/ 2048 w 4098"/>
                    <a:gd name="T43" fmla="*/ 1280 h 4098"/>
                    <a:gd name="T44" fmla="*/ 2954 w 4098"/>
                    <a:gd name="T45" fmla="*/ 1202 h 4098"/>
                    <a:gd name="T46" fmla="*/ 3024 w 4098"/>
                    <a:gd name="T47" fmla="*/ 1203 h 4098"/>
                    <a:gd name="T48" fmla="*/ 3065 w 4098"/>
                    <a:gd name="T49" fmla="*/ 1243 h 4098"/>
                    <a:gd name="T50" fmla="*/ 3074 w 4098"/>
                    <a:gd name="T51" fmla="*/ 1952 h 4098"/>
                    <a:gd name="T52" fmla="*/ 4002 w 4098"/>
                    <a:gd name="T53" fmla="*/ 1196 h 4098"/>
                    <a:gd name="T54" fmla="*/ 4066 w 4098"/>
                    <a:gd name="T55" fmla="*/ 1213 h 4098"/>
                    <a:gd name="T56" fmla="*/ 4096 w 4098"/>
                    <a:gd name="T57" fmla="*/ 1262 h 4098"/>
                    <a:gd name="T58" fmla="*/ 4096 w 4098"/>
                    <a:gd name="T59" fmla="*/ 4036 h 4098"/>
                    <a:gd name="T60" fmla="*/ 4056 w 4098"/>
                    <a:gd name="T61" fmla="*/ 4087 h 4098"/>
                    <a:gd name="T62" fmla="*/ 1621 w 4098"/>
                    <a:gd name="T63" fmla="*/ 4098 h 4098"/>
                    <a:gd name="T64" fmla="*/ 1560 w 4098"/>
                    <a:gd name="T65" fmla="*/ 4073 h 4098"/>
                    <a:gd name="T66" fmla="*/ 1535 w 4098"/>
                    <a:gd name="T67" fmla="*/ 4012 h 4098"/>
                    <a:gd name="T68" fmla="*/ 1344 w 4098"/>
                    <a:gd name="T69" fmla="*/ 1778 h 4098"/>
                    <a:gd name="T70" fmla="*/ 1359 w 4098"/>
                    <a:gd name="T71" fmla="*/ 1722 h 4098"/>
                    <a:gd name="T72" fmla="*/ 1922 w 4098"/>
                    <a:gd name="T73" fmla="*/ 1206 h 4098"/>
                    <a:gd name="T74" fmla="*/ 427 w 4098"/>
                    <a:gd name="T75" fmla="*/ 0 h 4098"/>
                    <a:gd name="T76" fmla="*/ 980 w 4098"/>
                    <a:gd name="T77" fmla="*/ 10 h 4098"/>
                    <a:gd name="T78" fmla="*/ 1020 w 4098"/>
                    <a:gd name="T79" fmla="*/ 57 h 4098"/>
                    <a:gd name="T80" fmla="*/ 1368 w 4098"/>
                    <a:gd name="T81" fmla="*/ 3996 h 4098"/>
                    <a:gd name="T82" fmla="*/ 1357 w 4098"/>
                    <a:gd name="T83" fmla="*/ 4056 h 4098"/>
                    <a:gd name="T84" fmla="*/ 1306 w 4098"/>
                    <a:gd name="T85" fmla="*/ 4096 h 4098"/>
                    <a:gd name="T86" fmla="*/ 62 w 4098"/>
                    <a:gd name="T87" fmla="*/ 4094 h 4098"/>
                    <a:gd name="T88" fmla="*/ 9 w 4098"/>
                    <a:gd name="T89" fmla="*/ 4051 h 4098"/>
                    <a:gd name="T90" fmla="*/ 342 w 4098"/>
                    <a:gd name="T91" fmla="*/ 78 h 4098"/>
                    <a:gd name="T92" fmla="*/ 369 w 4098"/>
                    <a:gd name="T93" fmla="*/ 22 h 4098"/>
                    <a:gd name="T94" fmla="*/ 427 w 4098"/>
                    <a:gd name="T95" fmla="*/ 0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98" h="4098">
                      <a:moveTo>
                        <a:pt x="2988" y="2562"/>
                      </a:moveTo>
                      <a:lnTo>
                        <a:pt x="2965" y="2564"/>
                      </a:lnTo>
                      <a:lnTo>
                        <a:pt x="2946" y="2573"/>
                      </a:lnTo>
                      <a:lnTo>
                        <a:pt x="2928" y="2587"/>
                      </a:lnTo>
                      <a:lnTo>
                        <a:pt x="2915" y="2604"/>
                      </a:lnTo>
                      <a:lnTo>
                        <a:pt x="2906" y="2624"/>
                      </a:lnTo>
                      <a:lnTo>
                        <a:pt x="2902" y="2646"/>
                      </a:lnTo>
                      <a:lnTo>
                        <a:pt x="2902" y="3159"/>
                      </a:lnTo>
                      <a:lnTo>
                        <a:pt x="2906" y="3182"/>
                      </a:lnTo>
                      <a:lnTo>
                        <a:pt x="2915" y="3201"/>
                      </a:lnTo>
                      <a:lnTo>
                        <a:pt x="2928" y="3219"/>
                      </a:lnTo>
                      <a:lnTo>
                        <a:pt x="2946" y="3232"/>
                      </a:lnTo>
                      <a:lnTo>
                        <a:pt x="2965" y="3241"/>
                      </a:lnTo>
                      <a:lnTo>
                        <a:pt x="2988" y="3244"/>
                      </a:lnTo>
                      <a:lnTo>
                        <a:pt x="3501" y="3244"/>
                      </a:lnTo>
                      <a:lnTo>
                        <a:pt x="3523" y="3241"/>
                      </a:lnTo>
                      <a:lnTo>
                        <a:pt x="3543" y="3232"/>
                      </a:lnTo>
                      <a:lnTo>
                        <a:pt x="3560" y="3219"/>
                      </a:lnTo>
                      <a:lnTo>
                        <a:pt x="3574" y="3201"/>
                      </a:lnTo>
                      <a:lnTo>
                        <a:pt x="3583" y="3182"/>
                      </a:lnTo>
                      <a:lnTo>
                        <a:pt x="3585" y="3159"/>
                      </a:lnTo>
                      <a:lnTo>
                        <a:pt x="3585" y="2646"/>
                      </a:lnTo>
                      <a:lnTo>
                        <a:pt x="3583" y="2624"/>
                      </a:lnTo>
                      <a:lnTo>
                        <a:pt x="3574" y="2604"/>
                      </a:lnTo>
                      <a:lnTo>
                        <a:pt x="3560" y="2587"/>
                      </a:lnTo>
                      <a:lnTo>
                        <a:pt x="3543" y="2573"/>
                      </a:lnTo>
                      <a:lnTo>
                        <a:pt x="3523" y="2564"/>
                      </a:lnTo>
                      <a:lnTo>
                        <a:pt x="3501" y="2562"/>
                      </a:lnTo>
                      <a:lnTo>
                        <a:pt x="2988" y="2562"/>
                      </a:lnTo>
                      <a:close/>
                      <a:moveTo>
                        <a:pt x="1963" y="2562"/>
                      </a:moveTo>
                      <a:lnTo>
                        <a:pt x="1941" y="2564"/>
                      </a:lnTo>
                      <a:lnTo>
                        <a:pt x="1921" y="2573"/>
                      </a:lnTo>
                      <a:lnTo>
                        <a:pt x="1904" y="2587"/>
                      </a:lnTo>
                      <a:lnTo>
                        <a:pt x="1890" y="2604"/>
                      </a:lnTo>
                      <a:lnTo>
                        <a:pt x="1881" y="2624"/>
                      </a:lnTo>
                      <a:lnTo>
                        <a:pt x="1878" y="2646"/>
                      </a:lnTo>
                      <a:lnTo>
                        <a:pt x="1878" y="3159"/>
                      </a:lnTo>
                      <a:lnTo>
                        <a:pt x="1881" y="3182"/>
                      </a:lnTo>
                      <a:lnTo>
                        <a:pt x="1890" y="3201"/>
                      </a:lnTo>
                      <a:lnTo>
                        <a:pt x="1904" y="3219"/>
                      </a:lnTo>
                      <a:lnTo>
                        <a:pt x="1921" y="3232"/>
                      </a:lnTo>
                      <a:lnTo>
                        <a:pt x="1941" y="3241"/>
                      </a:lnTo>
                      <a:lnTo>
                        <a:pt x="1963" y="3244"/>
                      </a:lnTo>
                      <a:lnTo>
                        <a:pt x="2476" y="3244"/>
                      </a:lnTo>
                      <a:lnTo>
                        <a:pt x="2499" y="3241"/>
                      </a:lnTo>
                      <a:lnTo>
                        <a:pt x="2518" y="3232"/>
                      </a:lnTo>
                      <a:lnTo>
                        <a:pt x="2536" y="3219"/>
                      </a:lnTo>
                      <a:lnTo>
                        <a:pt x="2549" y="3201"/>
                      </a:lnTo>
                      <a:lnTo>
                        <a:pt x="2558" y="3182"/>
                      </a:lnTo>
                      <a:lnTo>
                        <a:pt x="2561" y="3159"/>
                      </a:lnTo>
                      <a:lnTo>
                        <a:pt x="2561" y="2646"/>
                      </a:lnTo>
                      <a:lnTo>
                        <a:pt x="2558" y="2624"/>
                      </a:lnTo>
                      <a:lnTo>
                        <a:pt x="2549" y="2604"/>
                      </a:lnTo>
                      <a:lnTo>
                        <a:pt x="2536" y="2587"/>
                      </a:lnTo>
                      <a:lnTo>
                        <a:pt x="2518" y="2573"/>
                      </a:lnTo>
                      <a:lnTo>
                        <a:pt x="2499" y="2564"/>
                      </a:lnTo>
                      <a:lnTo>
                        <a:pt x="2476" y="2562"/>
                      </a:lnTo>
                      <a:lnTo>
                        <a:pt x="1963" y="2562"/>
                      </a:lnTo>
                      <a:close/>
                      <a:moveTo>
                        <a:pt x="1960" y="1195"/>
                      </a:moveTo>
                      <a:lnTo>
                        <a:pt x="1979" y="1196"/>
                      </a:lnTo>
                      <a:lnTo>
                        <a:pt x="1998" y="1202"/>
                      </a:lnTo>
                      <a:lnTo>
                        <a:pt x="2015" y="1212"/>
                      </a:lnTo>
                      <a:lnTo>
                        <a:pt x="2029" y="1226"/>
                      </a:lnTo>
                      <a:lnTo>
                        <a:pt x="2040" y="1242"/>
                      </a:lnTo>
                      <a:lnTo>
                        <a:pt x="2047" y="1260"/>
                      </a:lnTo>
                      <a:lnTo>
                        <a:pt x="2048" y="1280"/>
                      </a:lnTo>
                      <a:lnTo>
                        <a:pt x="2048" y="1952"/>
                      </a:lnTo>
                      <a:lnTo>
                        <a:pt x="2933" y="1214"/>
                      </a:lnTo>
                      <a:lnTo>
                        <a:pt x="2954" y="1202"/>
                      </a:lnTo>
                      <a:lnTo>
                        <a:pt x="2978" y="1196"/>
                      </a:lnTo>
                      <a:lnTo>
                        <a:pt x="3001" y="1196"/>
                      </a:lnTo>
                      <a:lnTo>
                        <a:pt x="3024" y="1203"/>
                      </a:lnTo>
                      <a:lnTo>
                        <a:pt x="3041" y="1213"/>
                      </a:lnTo>
                      <a:lnTo>
                        <a:pt x="3055" y="1227"/>
                      </a:lnTo>
                      <a:lnTo>
                        <a:pt x="3065" y="1243"/>
                      </a:lnTo>
                      <a:lnTo>
                        <a:pt x="3071" y="1262"/>
                      </a:lnTo>
                      <a:lnTo>
                        <a:pt x="3074" y="1280"/>
                      </a:lnTo>
                      <a:lnTo>
                        <a:pt x="3074" y="1952"/>
                      </a:lnTo>
                      <a:lnTo>
                        <a:pt x="3958" y="1214"/>
                      </a:lnTo>
                      <a:lnTo>
                        <a:pt x="3979" y="1202"/>
                      </a:lnTo>
                      <a:lnTo>
                        <a:pt x="4002" y="1196"/>
                      </a:lnTo>
                      <a:lnTo>
                        <a:pt x="4026" y="1196"/>
                      </a:lnTo>
                      <a:lnTo>
                        <a:pt x="4048" y="1203"/>
                      </a:lnTo>
                      <a:lnTo>
                        <a:pt x="4066" y="1213"/>
                      </a:lnTo>
                      <a:lnTo>
                        <a:pt x="4079" y="1227"/>
                      </a:lnTo>
                      <a:lnTo>
                        <a:pt x="4089" y="1243"/>
                      </a:lnTo>
                      <a:lnTo>
                        <a:pt x="4096" y="1262"/>
                      </a:lnTo>
                      <a:lnTo>
                        <a:pt x="4098" y="1280"/>
                      </a:lnTo>
                      <a:lnTo>
                        <a:pt x="4098" y="4012"/>
                      </a:lnTo>
                      <a:lnTo>
                        <a:pt x="4096" y="4036"/>
                      </a:lnTo>
                      <a:lnTo>
                        <a:pt x="4087" y="4056"/>
                      </a:lnTo>
                      <a:lnTo>
                        <a:pt x="4073" y="4073"/>
                      </a:lnTo>
                      <a:lnTo>
                        <a:pt x="4056" y="4087"/>
                      </a:lnTo>
                      <a:lnTo>
                        <a:pt x="4035" y="4096"/>
                      </a:lnTo>
                      <a:lnTo>
                        <a:pt x="4012" y="4098"/>
                      </a:lnTo>
                      <a:lnTo>
                        <a:pt x="1621" y="4098"/>
                      </a:lnTo>
                      <a:lnTo>
                        <a:pt x="1598" y="4096"/>
                      </a:lnTo>
                      <a:lnTo>
                        <a:pt x="1577" y="4087"/>
                      </a:lnTo>
                      <a:lnTo>
                        <a:pt x="1560" y="4073"/>
                      </a:lnTo>
                      <a:lnTo>
                        <a:pt x="1546" y="4056"/>
                      </a:lnTo>
                      <a:lnTo>
                        <a:pt x="1539" y="4036"/>
                      </a:lnTo>
                      <a:lnTo>
                        <a:pt x="1535" y="4012"/>
                      </a:lnTo>
                      <a:lnTo>
                        <a:pt x="1621" y="3986"/>
                      </a:lnTo>
                      <a:lnTo>
                        <a:pt x="1536" y="3990"/>
                      </a:lnTo>
                      <a:lnTo>
                        <a:pt x="1344" y="1778"/>
                      </a:lnTo>
                      <a:lnTo>
                        <a:pt x="1344" y="1758"/>
                      </a:lnTo>
                      <a:lnTo>
                        <a:pt x="1349" y="1740"/>
                      </a:lnTo>
                      <a:lnTo>
                        <a:pt x="1359" y="1722"/>
                      </a:lnTo>
                      <a:lnTo>
                        <a:pt x="1371" y="1709"/>
                      </a:lnTo>
                      <a:lnTo>
                        <a:pt x="1906" y="1218"/>
                      </a:lnTo>
                      <a:lnTo>
                        <a:pt x="1922" y="1206"/>
                      </a:lnTo>
                      <a:lnTo>
                        <a:pt x="1940" y="1198"/>
                      </a:lnTo>
                      <a:lnTo>
                        <a:pt x="1960" y="1195"/>
                      </a:lnTo>
                      <a:close/>
                      <a:moveTo>
                        <a:pt x="427" y="0"/>
                      </a:moveTo>
                      <a:lnTo>
                        <a:pt x="939" y="0"/>
                      </a:lnTo>
                      <a:lnTo>
                        <a:pt x="960" y="2"/>
                      </a:lnTo>
                      <a:lnTo>
                        <a:pt x="980" y="10"/>
                      </a:lnTo>
                      <a:lnTo>
                        <a:pt x="997" y="22"/>
                      </a:lnTo>
                      <a:lnTo>
                        <a:pt x="1011" y="38"/>
                      </a:lnTo>
                      <a:lnTo>
                        <a:pt x="1020" y="57"/>
                      </a:lnTo>
                      <a:lnTo>
                        <a:pt x="1025" y="78"/>
                      </a:lnTo>
                      <a:lnTo>
                        <a:pt x="1364" y="3981"/>
                      </a:lnTo>
                      <a:lnTo>
                        <a:pt x="1368" y="3996"/>
                      </a:lnTo>
                      <a:lnTo>
                        <a:pt x="1370" y="4012"/>
                      </a:lnTo>
                      <a:lnTo>
                        <a:pt x="1366" y="4036"/>
                      </a:lnTo>
                      <a:lnTo>
                        <a:pt x="1357" y="4056"/>
                      </a:lnTo>
                      <a:lnTo>
                        <a:pt x="1345" y="4073"/>
                      </a:lnTo>
                      <a:lnTo>
                        <a:pt x="1328" y="4087"/>
                      </a:lnTo>
                      <a:lnTo>
                        <a:pt x="1306" y="4096"/>
                      </a:lnTo>
                      <a:lnTo>
                        <a:pt x="1284" y="4098"/>
                      </a:lnTo>
                      <a:lnTo>
                        <a:pt x="86" y="4098"/>
                      </a:lnTo>
                      <a:lnTo>
                        <a:pt x="62" y="4094"/>
                      </a:lnTo>
                      <a:lnTo>
                        <a:pt x="41" y="4086"/>
                      </a:lnTo>
                      <a:lnTo>
                        <a:pt x="22" y="4071"/>
                      </a:lnTo>
                      <a:lnTo>
                        <a:pt x="9" y="4051"/>
                      </a:lnTo>
                      <a:lnTo>
                        <a:pt x="1" y="4028"/>
                      </a:lnTo>
                      <a:lnTo>
                        <a:pt x="0" y="4005"/>
                      </a:lnTo>
                      <a:lnTo>
                        <a:pt x="342" y="78"/>
                      </a:lnTo>
                      <a:lnTo>
                        <a:pt x="346" y="57"/>
                      </a:lnTo>
                      <a:lnTo>
                        <a:pt x="355" y="38"/>
                      </a:lnTo>
                      <a:lnTo>
                        <a:pt x="369" y="22"/>
                      </a:lnTo>
                      <a:lnTo>
                        <a:pt x="386" y="10"/>
                      </a:lnTo>
                      <a:lnTo>
                        <a:pt x="406" y="2"/>
                      </a:lnTo>
                      <a:lnTo>
                        <a:pt x="427" y="0"/>
                      </a:lnTo>
                      <a:close/>
                    </a:path>
                  </a:pathLst>
                </a:custGeom>
                <a:solidFill>
                  <a:schemeClr val="tx1">
                    <a:lumMod val="85000"/>
                    <a:lumOff val="1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4" name="그룹 13"/>
                <p:cNvGrpSpPr/>
                <p:nvPr/>
              </p:nvGrpSpPr>
              <p:grpSpPr>
                <a:xfrm>
                  <a:off x="858485" y="2114241"/>
                  <a:ext cx="1761015" cy="1316689"/>
                  <a:chOff x="2081213" y="1565275"/>
                  <a:chExt cx="4976813" cy="3721100"/>
                </a:xfrm>
                <a:solidFill>
                  <a:schemeClr val="tx1">
                    <a:lumMod val="85000"/>
                    <a:lumOff val="15000"/>
                  </a:schemeClr>
                </a:solidFill>
              </p:grpSpPr>
              <p:sp>
                <p:nvSpPr>
                  <p:cNvPr id="8" name="Freeform 6"/>
                  <p:cNvSpPr>
                    <a:spLocks noEditPoints="1"/>
                  </p:cNvSpPr>
                  <p:nvPr/>
                </p:nvSpPr>
                <p:spPr bwMode="auto">
                  <a:xfrm>
                    <a:off x="2081213" y="1565275"/>
                    <a:ext cx="4976813" cy="3721100"/>
                  </a:xfrm>
                  <a:custGeom>
                    <a:avLst/>
                    <a:gdLst>
                      <a:gd name="T0" fmla="*/ 2739 w 6270"/>
                      <a:gd name="T1" fmla="*/ 570 h 4690"/>
                      <a:gd name="T2" fmla="*/ 2267 w 6270"/>
                      <a:gd name="T3" fmla="*/ 775 h 4690"/>
                      <a:gd name="T4" fmla="*/ 1887 w 6270"/>
                      <a:gd name="T5" fmla="*/ 1117 h 4690"/>
                      <a:gd name="T6" fmla="*/ 1632 w 6270"/>
                      <a:gd name="T7" fmla="*/ 1567 h 4690"/>
                      <a:gd name="T8" fmla="*/ 1533 w 6270"/>
                      <a:gd name="T9" fmla="*/ 1911 h 4690"/>
                      <a:gd name="T10" fmla="*/ 1404 w 6270"/>
                      <a:gd name="T11" fmla="*/ 2025 h 4690"/>
                      <a:gd name="T12" fmla="*/ 1065 w 6270"/>
                      <a:gd name="T13" fmla="*/ 2158 h 4690"/>
                      <a:gd name="T14" fmla="*/ 755 w 6270"/>
                      <a:gd name="T15" fmla="*/ 2422 h 4690"/>
                      <a:gd name="T16" fmla="*/ 567 w 6270"/>
                      <a:gd name="T17" fmla="*/ 2781 h 4690"/>
                      <a:gd name="T18" fmla="*/ 525 w 6270"/>
                      <a:gd name="T19" fmla="*/ 3205 h 4690"/>
                      <a:gd name="T20" fmla="*/ 652 w 6270"/>
                      <a:gd name="T21" fmla="*/ 3611 h 4690"/>
                      <a:gd name="T22" fmla="*/ 919 w 6270"/>
                      <a:gd name="T23" fmla="*/ 3934 h 4690"/>
                      <a:gd name="T24" fmla="*/ 1289 w 6270"/>
                      <a:gd name="T25" fmla="*/ 4135 h 4690"/>
                      <a:gd name="T26" fmla="*/ 4656 w 6270"/>
                      <a:gd name="T27" fmla="*/ 4185 h 4690"/>
                      <a:gd name="T28" fmla="*/ 5080 w 6270"/>
                      <a:gd name="T29" fmla="*/ 4099 h 4690"/>
                      <a:gd name="T30" fmla="*/ 5428 w 6270"/>
                      <a:gd name="T31" fmla="*/ 3864 h 4690"/>
                      <a:gd name="T32" fmla="*/ 5664 w 6270"/>
                      <a:gd name="T33" fmla="*/ 3516 h 4690"/>
                      <a:gd name="T34" fmla="*/ 5749 w 6270"/>
                      <a:gd name="T35" fmla="*/ 3093 h 4690"/>
                      <a:gd name="T36" fmla="*/ 5669 w 6270"/>
                      <a:gd name="T37" fmla="*/ 2680 h 4690"/>
                      <a:gd name="T38" fmla="*/ 5447 w 6270"/>
                      <a:gd name="T39" fmla="*/ 2340 h 4690"/>
                      <a:gd name="T40" fmla="*/ 5112 w 6270"/>
                      <a:gd name="T41" fmla="*/ 2105 h 4690"/>
                      <a:gd name="T42" fmla="*/ 4829 w 6270"/>
                      <a:gd name="T43" fmla="*/ 2004 h 4690"/>
                      <a:gd name="T44" fmla="*/ 4724 w 6270"/>
                      <a:gd name="T45" fmla="*/ 1871 h 4690"/>
                      <a:gd name="T46" fmla="*/ 4587 w 6270"/>
                      <a:gd name="T47" fmla="*/ 1446 h 4690"/>
                      <a:gd name="T48" fmla="*/ 4296 w 6270"/>
                      <a:gd name="T49" fmla="*/ 1020 h 4690"/>
                      <a:gd name="T50" fmla="*/ 3891 w 6270"/>
                      <a:gd name="T51" fmla="*/ 711 h 4690"/>
                      <a:gd name="T52" fmla="*/ 3402 w 6270"/>
                      <a:gd name="T53" fmla="*/ 542 h 4690"/>
                      <a:gd name="T54" fmla="*/ 3284 w 6270"/>
                      <a:gd name="T55" fmla="*/ 6 h 4690"/>
                      <a:gd name="T56" fmla="*/ 3859 w 6270"/>
                      <a:gd name="T57" fmla="*/ 130 h 4690"/>
                      <a:gd name="T58" fmla="*/ 4368 w 6270"/>
                      <a:gd name="T59" fmla="*/ 399 h 4690"/>
                      <a:gd name="T60" fmla="*/ 4787 w 6270"/>
                      <a:gd name="T61" fmla="*/ 794 h 4690"/>
                      <a:gd name="T62" fmla="*/ 5089 w 6270"/>
                      <a:gd name="T63" fmla="*/ 1292 h 4690"/>
                      <a:gd name="T64" fmla="*/ 5422 w 6270"/>
                      <a:gd name="T65" fmla="*/ 1676 h 4690"/>
                      <a:gd name="T66" fmla="*/ 5818 w 6270"/>
                      <a:gd name="T67" fmla="*/ 1970 h 4690"/>
                      <a:gd name="T68" fmla="*/ 6099 w 6270"/>
                      <a:gd name="T69" fmla="*/ 2367 h 4690"/>
                      <a:gd name="T70" fmla="*/ 6249 w 6270"/>
                      <a:gd name="T71" fmla="*/ 2836 h 4690"/>
                      <a:gd name="T72" fmla="*/ 6246 w 6270"/>
                      <a:gd name="T73" fmla="*/ 3364 h 4690"/>
                      <a:gd name="T74" fmla="*/ 6071 w 6270"/>
                      <a:gd name="T75" fmla="*/ 3860 h 4690"/>
                      <a:gd name="T76" fmla="*/ 5751 w 6270"/>
                      <a:gd name="T77" fmla="*/ 4266 h 4690"/>
                      <a:gd name="T78" fmla="*/ 5314 w 6270"/>
                      <a:gd name="T79" fmla="*/ 4551 h 4690"/>
                      <a:gd name="T80" fmla="*/ 4794 w 6270"/>
                      <a:gd name="T81" fmla="*/ 4684 h 4690"/>
                      <a:gd name="T82" fmla="*/ 1339 w 6270"/>
                      <a:gd name="T83" fmla="*/ 4667 h 4690"/>
                      <a:gd name="T84" fmla="*/ 837 w 6270"/>
                      <a:gd name="T85" fmla="*/ 4492 h 4690"/>
                      <a:gd name="T86" fmla="*/ 426 w 6270"/>
                      <a:gd name="T87" fmla="*/ 4173 h 4690"/>
                      <a:gd name="T88" fmla="*/ 139 w 6270"/>
                      <a:gd name="T89" fmla="*/ 3738 h 4690"/>
                      <a:gd name="T90" fmla="*/ 6 w 6270"/>
                      <a:gd name="T91" fmla="*/ 3218 h 4690"/>
                      <a:gd name="T92" fmla="*/ 46 w 6270"/>
                      <a:gd name="T93" fmla="*/ 2699 h 4690"/>
                      <a:gd name="T94" fmla="*/ 232 w 6270"/>
                      <a:gd name="T95" fmla="*/ 2242 h 4690"/>
                      <a:gd name="T96" fmla="*/ 546 w 6270"/>
                      <a:gd name="T97" fmla="*/ 1868 h 4690"/>
                      <a:gd name="T98" fmla="*/ 964 w 6270"/>
                      <a:gd name="T99" fmla="*/ 1605 h 4690"/>
                      <a:gd name="T100" fmla="*/ 1242 w 6270"/>
                      <a:gd name="T101" fmla="*/ 1148 h 4690"/>
                      <a:gd name="T102" fmla="*/ 1577 w 6270"/>
                      <a:gd name="T103" fmla="*/ 677 h 4690"/>
                      <a:gd name="T104" fmla="*/ 2020 w 6270"/>
                      <a:gd name="T105" fmla="*/ 314 h 4690"/>
                      <a:gd name="T106" fmla="*/ 2548 w 6270"/>
                      <a:gd name="T107" fmla="*/ 82 h 4690"/>
                      <a:gd name="T108" fmla="*/ 3134 w 6270"/>
                      <a:gd name="T109" fmla="*/ 0 h 4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70" h="4690">
                        <a:moveTo>
                          <a:pt x="3134" y="521"/>
                        </a:moveTo>
                        <a:lnTo>
                          <a:pt x="2999" y="527"/>
                        </a:lnTo>
                        <a:lnTo>
                          <a:pt x="2866" y="542"/>
                        </a:lnTo>
                        <a:lnTo>
                          <a:pt x="2739" y="570"/>
                        </a:lnTo>
                        <a:lnTo>
                          <a:pt x="2613" y="606"/>
                        </a:lnTo>
                        <a:lnTo>
                          <a:pt x="2493" y="654"/>
                        </a:lnTo>
                        <a:lnTo>
                          <a:pt x="2377" y="711"/>
                        </a:lnTo>
                        <a:lnTo>
                          <a:pt x="2267" y="775"/>
                        </a:lnTo>
                        <a:lnTo>
                          <a:pt x="2162" y="849"/>
                        </a:lnTo>
                        <a:lnTo>
                          <a:pt x="2063" y="931"/>
                        </a:lnTo>
                        <a:lnTo>
                          <a:pt x="1972" y="1020"/>
                        </a:lnTo>
                        <a:lnTo>
                          <a:pt x="1887" y="1117"/>
                        </a:lnTo>
                        <a:lnTo>
                          <a:pt x="1811" y="1220"/>
                        </a:lnTo>
                        <a:lnTo>
                          <a:pt x="1742" y="1330"/>
                        </a:lnTo>
                        <a:lnTo>
                          <a:pt x="1683" y="1446"/>
                        </a:lnTo>
                        <a:lnTo>
                          <a:pt x="1632" y="1567"/>
                        </a:lnTo>
                        <a:lnTo>
                          <a:pt x="1592" y="1695"/>
                        </a:lnTo>
                        <a:lnTo>
                          <a:pt x="1559" y="1826"/>
                        </a:lnTo>
                        <a:lnTo>
                          <a:pt x="1550" y="1869"/>
                        </a:lnTo>
                        <a:lnTo>
                          <a:pt x="1533" y="1911"/>
                        </a:lnTo>
                        <a:lnTo>
                          <a:pt x="1510" y="1947"/>
                        </a:lnTo>
                        <a:lnTo>
                          <a:pt x="1480" y="1978"/>
                        </a:lnTo>
                        <a:lnTo>
                          <a:pt x="1443" y="2004"/>
                        </a:lnTo>
                        <a:lnTo>
                          <a:pt x="1404" y="2025"/>
                        </a:lnTo>
                        <a:lnTo>
                          <a:pt x="1360" y="2040"/>
                        </a:lnTo>
                        <a:lnTo>
                          <a:pt x="1257" y="2071"/>
                        </a:lnTo>
                        <a:lnTo>
                          <a:pt x="1158" y="2109"/>
                        </a:lnTo>
                        <a:lnTo>
                          <a:pt x="1065" y="2158"/>
                        </a:lnTo>
                        <a:lnTo>
                          <a:pt x="978" y="2213"/>
                        </a:lnTo>
                        <a:lnTo>
                          <a:pt x="898" y="2276"/>
                        </a:lnTo>
                        <a:lnTo>
                          <a:pt x="822" y="2346"/>
                        </a:lnTo>
                        <a:lnTo>
                          <a:pt x="755" y="2422"/>
                        </a:lnTo>
                        <a:lnTo>
                          <a:pt x="696" y="2504"/>
                        </a:lnTo>
                        <a:lnTo>
                          <a:pt x="643" y="2591"/>
                        </a:lnTo>
                        <a:lnTo>
                          <a:pt x="601" y="2684"/>
                        </a:lnTo>
                        <a:lnTo>
                          <a:pt x="567" y="2781"/>
                        </a:lnTo>
                        <a:lnTo>
                          <a:pt x="540" y="2882"/>
                        </a:lnTo>
                        <a:lnTo>
                          <a:pt x="525" y="2986"/>
                        </a:lnTo>
                        <a:lnTo>
                          <a:pt x="519" y="3093"/>
                        </a:lnTo>
                        <a:lnTo>
                          <a:pt x="525" y="3205"/>
                        </a:lnTo>
                        <a:lnTo>
                          <a:pt x="542" y="3313"/>
                        </a:lnTo>
                        <a:lnTo>
                          <a:pt x="569" y="3415"/>
                        </a:lnTo>
                        <a:lnTo>
                          <a:pt x="607" y="3516"/>
                        </a:lnTo>
                        <a:lnTo>
                          <a:pt x="652" y="3611"/>
                        </a:lnTo>
                        <a:lnTo>
                          <a:pt x="707" y="3702"/>
                        </a:lnTo>
                        <a:lnTo>
                          <a:pt x="770" y="3786"/>
                        </a:lnTo>
                        <a:lnTo>
                          <a:pt x="843" y="3864"/>
                        </a:lnTo>
                        <a:lnTo>
                          <a:pt x="919" y="3934"/>
                        </a:lnTo>
                        <a:lnTo>
                          <a:pt x="1004" y="3999"/>
                        </a:lnTo>
                        <a:lnTo>
                          <a:pt x="1094" y="4052"/>
                        </a:lnTo>
                        <a:lnTo>
                          <a:pt x="1189" y="4099"/>
                        </a:lnTo>
                        <a:lnTo>
                          <a:pt x="1289" y="4135"/>
                        </a:lnTo>
                        <a:lnTo>
                          <a:pt x="1394" y="4164"/>
                        </a:lnTo>
                        <a:lnTo>
                          <a:pt x="1502" y="4179"/>
                        </a:lnTo>
                        <a:lnTo>
                          <a:pt x="1615" y="4185"/>
                        </a:lnTo>
                        <a:lnTo>
                          <a:pt x="4656" y="4185"/>
                        </a:lnTo>
                        <a:lnTo>
                          <a:pt x="4768" y="4179"/>
                        </a:lnTo>
                        <a:lnTo>
                          <a:pt x="4874" y="4164"/>
                        </a:lnTo>
                        <a:lnTo>
                          <a:pt x="4979" y="4135"/>
                        </a:lnTo>
                        <a:lnTo>
                          <a:pt x="5080" y="4099"/>
                        </a:lnTo>
                        <a:lnTo>
                          <a:pt x="5175" y="4052"/>
                        </a:lnTo>
                        <a:lnTo>
                          <a:pt x="5266" y="3999"/>
                        </a:lnTo>
                        <a:lnTo>
                          <a:pt x="5350" y="3934"/>
                        </a:lnTo>
                        <a:lnTo>
                          <a:pt x="5428" y="3864"/>
                        </a:lnTo>
                        <a:lnTo>
                          <a:pt x="5498" y="3786"/>
                        </a:lnTo>
                        <a:lnTo>
                          <a:pt x="5563" y="3702"/>
                        </a:lnTo>
                        <a:lnTo>
                          <a:pt x="5616" y="3611"/>
                        </a:lnTo>
                        <a:lnTo>
                          <a:pt x="5664" y="3516"/>
                        </a:lnTo>
                        <a:lnTo>
                          <a:pt x="5700" y="3415"/>
                        </a:lnTo>
                        <a:lnTo>
                          <a:pt x="5726" y="3313"/>
                        </a:lnTo>
                        <a:lnTo>
                          <a:pt x="5743" y="3205"/>
                        </a:lnTo>
                        <a:lnTo>
                          <a:pt x="5749" y="3093"/>
                        </a:lnTo>
                        <a:lnTo>
                          <a:pt x="5743" y="2986"/>
                        </a:lnTo>
                        <a:lnTo>
                          <a:pt x="5728" y="2880"/>
                        </a:lnTo>
                        <a:lnTo>
                          <a:pt x="5704" y="2779"/>
                        </a:lnTo>
                        <a:lnTo>
                          <a:pt x="5669" y="2680"/>
                        </a:lnTo>
                        <a:lnTo>
                          <a:pt x="5626" y="2587"/>
                        </a:lnTo>
                        <a:lnTo>
                          <a:pt x="5574" y="2500"/>
                        </a:lnTo>
                        <a:lnTo>
                          <a:pt x="5515" y="2416"/>
                        </a:lnTo>
                        <a:lnTo>
                          <a:pt x="5447" y="2340"/>
                        </a:lnTo>
                        <a:lnTo>
                          <a:pt x="5373" y="2270"/>
                        </a:lnTo>
                        <a:lnTo>
                          <a:pt x="5291" y="2208"/>
                        </a:lnTo>
                        <a:lnTo>
                          <a:pt x="5203" y="2152"/>
                        </a:lnTo>
                        <a:lnTo>
                          <a:pt x="5112" y="2105"/>
                        </a:lnTo>
                        <a:lnTo>
                          <a:pt x="5013" y="2067"/>
                        </a:lnTo>
                        <a:lnTo>
                          <a:pt x="4909" y="2040"/>
                        </a:lnTo>
                        <a:lnTo>
                          <a:pt x="4867" y="2025"/>
                        </a:lnTo>
                        <a:lnTo>
                          <a:pt x="4829" y="2004"/>
                        </a:lnTo>
                        <a:lnTo>
                          <a:pt x="4794" y="1978"/>
                        </a:lnTo>
                        <a:lnTo>
                          <a:pt x="4766" y="1947"/>
                        </a:lnTo>
                        <a:lnTo>
                          <a:pt x="4743" y="1911"/>
                        </a:lnTo>
                        <a:lnTo>
                          <a:pt x="4724" y="1871"/>
                        </a:lnTo>
                        <a:lnTo>
                          <a:pt x="4709" y="1826"/>
                        </a:lnTo>
                        <a:lnTo>
                          <a:pt x="4678" y="1695"/>
                        </a:lnTo>
                        <a:lnTo>
                          <a:pt x="4637" y="1567"/>
                        </a:lnTo>
                        <a:lnTo>
                          <a:pt x="4587" y="1446"/>
                        </a:lnTo>
                        <a:lnTo>
                          <a:pt x="4526" y="1330"/>
                        </a:lnTo>
                        <a:lnTo>
                          <a:pt x="4458" y="1220"/>
                        </a:lnTo>
                        <a:lnTo>
                          <a:pt x="4382" y="1117"/>
                        </a:lnTo>
                        <a:lnTo>
                          <a:pt x="4296" y="1020"/>
                        </a:lnTo>
                        <a:lnTo>
                          <a:pt x="4205" y="931"/>
                        </a:lnTo>
                        <a:lnTo>
                          <a:pt x="4106" y="849"/>
                        </a:lnTo>
                        <a:lnTo>
                          <a:pt x="4001" y="775"/>
                        </a:lnTo>
                        <a:lnTo>
                          <a:pt x="3891" y="711"/>
                        </a:lnTo>
                        <a:lnTo>
                          <a:pt x="3775" y="654"/>
                        </a:lnTo>
                        <a:lnTo>
                          <a:pt x="3655" y="606"/>
                        </a:lnTo>
                        <a:lnTo>
                          <a:pt x="3530" y="570"/>
                        </a:lnTo>
                        <a:lnTo>
                          <a:pt x="3402" y="542"/>
                        </a:lnTo>
                        <a:lnTo>
                          <a:pt x="3269" y="527"/>
                        </a:lnTo>
                        <a:lnTo>
                          <a:pt x="3134" y="521"/>
                        </a:lnTo>
                        <a:close/>
                        <a:moveTo>
                          <a:pt x="3134" y="0"/>
                        </a:moveTo>
                        <a:lnTo>
                          <a:pt x="3284" y="6"/>
                        </a:lnTo>
                        <a:lnTo>
                          <a:pt x="3433" y="23"/>
                        </a:lnTo>
                        <a:lnTo>
                          <a:pt x="3579" y="48"/>
                        </a:lnTo>
                        <a:lnTo>
                          <a:pt x="3720" y="84"/>
                        </a:lnTo>
                        <a:lnTo>
                          <a:pt x="3859" y="130"/>
                        </a:lnTo>
                        <a:lnTo>
                          <a:pt x="3994" y="185"/>
                        </a:lnTo>
                        <a:lnTo>
                          <a:pt x="4123" y="247"/>
                        </a:lnTo>
                        <a:lnTo>
                          <a:pt x="4249" y="320"/>
                        </a:lnTo>
                        <a:lnTo>
                          <a:pt x="4368" y="399"/>
                        </a:lnTo>
                        <a:lnTo>
                          <a:pt x="4483" y="487"/>
                        </a:lnTo>
                        <a:lnTo>
                          <a:pt x="4591" y="582"/>
                        </a:lnTo>
                        <a:lnTo>
                          <a:pt x="4692" y="684"/>
                        </a:lnTo>
                        <a:lnTo>
                          <a:pt x="4787" y="794"/>
                        </a:lnTo>
                        <a:lnTo>
                          <a:pt x="4874" y="910"/>
                        </a:lnTo>
                        <a:lnTo>
                          <a:pt x="4954" y="1032"/>
                        </a:lnTo>
                        <a:lnTo>
                          <a:pt x="5027" y="1159"/>
                        </a:lnTo>
                        <a:lnTo>
                          <a:pt x="5089" y="1292"/>
                        </a:lnTo>
                        <a:lnTo>
                          <a:pt x="5144" y="1431"/>
                        </a:lnTo>
                        <a:lnTo>
                          <a:pt x="5188" y="1573"/>
                        </a:lnTo>
                        <a:lnTo>
                          <a:pt x="5308" y="1621"/>
                        </a:lnTo>
                        <a:lnTo>
                          <a:pt x="5422" y="1676"/>
                        </a:lnTo>
                        <a:lnTo>
                          <a:pt x="5530" y="1738"/>
                        </a:lnTo>
                        <a:lnTo>
                          <a:pt x="5633" y="1809"/>
                        </a:lnTo>
                        <a:lnTo>
                          <a:pt x="5728" y="1887"/>
                        </a:lnTo>
                        <a:lnTo>
                          <a:pt x="5818" y="1970"/>
                        </a:lnTo>
                        <a:lnTo>
                          <a:pt x="5899" y="2061"/>
                        </a:lnTo>
                        <a:lnTo>
                          <a:pt x="5974" y="2158"/>
                        </a:lnTo>
                        <a:lnTo>
                          <a:pt x="6040" y="2261"/>
                        </a:lnTo>
                        <a:lnTo>
                          <a:pt x="6099" y="2367"/>
                        </a:lnTo>
                        <a:lnTo>
                          <a:pt x="6150" y="2479"/>
                        </a:lnTo>
                        <a:lnTo>
                          <a:pt x="6192" y="2595"/>
                        </a:lnTo>
                        <a:lnTo>
                          <a:pt x="6227" y="2715"/>
                        </a:lnTo>
                        <a:lnTo>
                          <a:pt x="6249" y="2836"/>
                        </a:lnTo>
                        <a:lnTo>
                          <a:pt x="6265" y="2963"/>
                        </a:lnTo>
                        <a:lnTo>
                          <a:pt x="6270" y="3091"/>
                        </a:lnTo>
                        <a:lnTo>
                          <a:pt x="6265" y="3229"/>
                        </a:lnTo>
                        <a:lnTo>
                          <a:pt x="6246" y="3364"/>
                        </a:lnTo>
                        <a:lnTo>
                          <a:pt x="6217" y="3493"/>
                        </a:lnTo>
                        <a:lnTo>
                          <a:pt x="6179" y="3621"/>
                        </a:lnTo>
                        <a:lnTo>
                          <a:pt x="6130" y="3742"/>
                        </a:lnTo>
                        <a:lnTo>
                          <a:pt x="6071" y="3860"/>
                        </a:lnTo>
                        <a:lnTo>
                          <a:pt x="6004" y="3970"/>
                        </a:lnTo>
                        <a:lnTo>
                          <a:pt x="5926" y="4076"/>
                        </a:lnTo>
                        <a:lnTo>
                          <a:pt x="5842" y="4175"/>
                        </a:lnTo>
                        <a:lnTo>
                          <a:pt x="5751" y="4266"/>
                        </a:lnTo>
                        <a:lnTo>
                          <a:pt x="5650" y="4350"/>
                        </a:lnTo>
                        <a:lnTo>
                          <a:pt x="5546" y="4426"/>
                        </a:lnTo>
                        <a:lnTo>
                          <a:pt x="5432" y="4492"/>
                        </a:lnTo>
                        <a:lnTo>
                          <a:pt x="5314" y="4551"/>
                        </a:lnTo>
                        <a:lnTo>
                          <a:pt x="5190" y="4601"/>
                        </a:lnTo>
                        <a:lnTo>
                          <a:pt x="5063" y="4639"/>
                        </a:lnTo>
                        <a:lnTo>
                          <a:pt x="4930" y="4667"/>
                        </a:lnTo>
                        <a:lnTo>
                          <a:pt x="4794" y="4684"/>
                        </a:lnTo>
                        <a:lnTo>
                          <a:pt x="4654" y="4690"/>
                        </a:lnTo>
                        <a:lnTo>
                          <a:pt x="1615" y="4690"/>
                        </a:lnTo>
                        <a:lnTo>
                          <a:pt x="1474" y="4684"/>
                        </a:lnTo>
                        <a:lnTo>
                          <a:pt x="1339" y="4667"/>
                        </a:lnTo>
                        <a:lnTo>
                          <a:pt x="1206" y="4639"/>
                        </a:lnTo>
                        <a:lnTo>
                          <a:pt x="1078" y="4601"/>
                        </a:lnTo>
                        <a:lnTo>
                          <a:pt x="955" y="4551"/>
                        </a:lnTo>
                        <a:lnTo>
                          <a:pt x="837" y="4492"/>
                        </a:lnTo>
                        <a:lnTo>
                          <a:pt x="725" y="4426"/>
                        </a:lnTo>
                        <a:lnTo>
                          <a:pt x="618" y="4348"/>
                        </a:lnTo>
                        <a:lnTo>
                          <a:pt x="519" y="4264"/>
                        </a:lnTo>
                        <a:lnTo>
                          <a:pt x="426" y="4173"/>
                        </a:lnTo>
                        <a:lnTo>
                          <a:pt x="342" y="4073"/>
                        </a:lnTo>
                        <a:lnTo>
                          <a:pt x="266" y="3968"/>
                        </a:lnTo>
                        <a:lnTo>
                          <a:pt x="198" y="3856"/>
                        </a:lnTo>
                        <a:lnTo>
                          <a:pt x="139" y="3738"/>
                        </a:lnTo>
                        <a:lnTo>
                          <a:pt x="91" y="3615"/>
                        </a:lnTo>
                        <a:lnTo>
                          <a:pt x="51" y="3486"/>
                        </a:lnTo>
                        <a:lnTo>
                          <a:pt x="23" y="3355"/>
                        </a:lnTo>
                        <a:lnTo>
                          <a:pt x="6" y="3218"/>
                        </a:lnTo>
                        <a:lnTo>
                          <a:pt x="0" y="3079"/>
                        </a:lnTo>
                        <a:lnTo>
                          <a:pt x="6" y="2950"/>
                        </a:lnTo>
                        <a:lnTo>
                          <a:pt x="21" y="2823"/>
                        </a:lnTo>
                        <a:lnTo>
                          <a:pt x="46" y="2699"/>
                        </a:lnTo>
                        <a:lnTo>
                          <a:pt x="78" y="2580"/>
                        </a:lnTo>
                        <a:lnTo>
                          <a:pt x="122" y="2462"/>
                        </a:lnTo>
                        <a:lnTo>
                          <a:pt x="173" y="2350"/>
                        </a:lnTo>
                        <a:lnTo>
                          <a:pt x="232" y="2242"/>
                        </a:lnTo>
                        <a:lnTo>
                          <a:pt x="300" y="2139"/>
                        </a:lnTo>
                        <a:lnTo>
                          <a:pt x="375" y="2042"/>
                        </a:lnTo>
                        <a:lnTo>
                          <a:pt x="458" y="1951"/>
                        </a:lnTo>
                        <a:lnTo>
                          <a:pt x="546" y="1868"/>
                        </a:lnTo>
                        <a:lnTo>
                          <a:pt x="643" y="1790"/>
                        </a:lnTo>
                        <a:lnTo>
                          <a:pt x="744" y="1719"/>
                        </a:lnTo>
                        <a:lnTo>
                          <a:pt x="850" y="1659"/>
                        </a:lnTo>
                        <a:lnTo>
                          <a:pt x="964" y="1605"/>
                        </a:lnTo>
                        <a:lnTo>
                          <a:pt x="1080" y="1560"/>
                        </a:lnTo>
                        <a:lnTo>
                          <a:pt x="1126" y="1417"/>
                        </a:lnTo>
                        <a:lnTo>
                          <a:pt x="1179" y="1281"/>
                        </a:lnTo>
                        <a:lnTo>
                          <a:pt x="1242" y="1148"/>
                        </a:lnTo>
                        <a:lnTo>
                          <a:pt x="1314" y="1020"/>
                        </a:lnTo>
                        <a:lnTo>
                          <a:pt x="1394" y="899"/>
                        </a:lnTo>
                        <a:lnTo>
                          <a:pt x="1482" y="785"/>
                        </a:lnTo>
                        <a:lnTo>
                          <a:pt x="1577" y="677"/>
                        </a:lnTo>
                        <a:lnTo>
                          <a:pt x="1677" y="574"/>
                        </a:lnTo>
                        <a:lnTo>
                          <a:pt x="1786" y="481"/>
                        </a:lnTo>
                        <a:lnTo>
                          <a:pt x="1900" y="394"/>
                        </a:lnTo>
                        <a:lnTo>
                          <a:pt x="2020" y="314"/>
                        </a:lnTo>
                        <a:lnTo>
                          <a:pt x="2145" y="244"/>
                        </a:lnTo>
                        <a:lnTo>
                          <a:pt x="2275" y="181"/>
                        </a:lnTo>
                        <a:lnTo>
                          <a:pt x="2410" y="128"/>
                        </a:lnTo>
                        <a:lnTo>
                          <a:pt x="2548" y="82"/>
                        </a:lnTo>
                        <a:lnTo>
                          <a:pt x="2689" y="48"/>
                        </a:lnTo>
                        <a:lnTo>
                          <a:pt x="2836" y="21"/>
                        </a:lnTo>
                        <a:lnTo>
                          <a:pt x="2984" y="6"/>
                        </a:lnTo>
                        <a:lnTo>
                          <a:pt x="313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nvGrpSpPr>
                  <p:cNvPr id="13" name="그룹 12"/>
                  <p:cNvGrpSpPr/>
                  <p:nvPr/>
                </p:nvGrpSpPr>
                <p:grpSpPr>
                  <a:xfrm>
                    <a:off x="3564731" y="3352800"/>
                    <a:ext cx="2009776" cy="1047751"/>
                    <a:chOff x="3236913" y="3352800"/>
                    <a:chExt cx="2009776" cy="1047751"/>
                  </a:xfrm>
                  <a:grpFill/>
                </p:grpSpPr>
                <p:sp>
                  <p:nvSpPr>
                    <p:cNvPr id="10" name="Freeform 8"/>
                    <p:cNvSpPr>
                      <a:spLocks noEditPoints="1"/>
                    </p:cNvSpPr>
                    <p:nvPr/>
                  </p:nvSpPr>
                  <p:spPr bwMode="auto">
                    <a:xfrm>
                      <a:off x="4200526" y="3354388"/>
                      <a:ext cx="1046163" cy="1046163"/>
                    </a:xfrm>
                    <a:custGeom>
                      <a:avLst/>
                      <a:gdLst>
                        <a:gd name="T0" fmla="*/ 595 w 1318"/>
                        <a:gd name="T1" fmla="*/ 272 h 1318"/>
                        <a:gd name="T2" fmla="*/ 479 w 1318"/>
                        <a:gd name="T3" fmla="*/ 311 h 1318"/>
                        <a:gd name="T4" fmla="*/ 382 w 1318"/>
                        <a:gd name="T5" fmla="*/ 382 h 1318"/>
                        <a:gd name="T6" fmla="*/ 310 w 1318"/>
                        <a:gd name="T7" fmla="*/ 479 h 1318"/>
                        <a:gd name="T8" fmla="*/ 272 w 1318"/>
                        <a:gd name="T9" fmla="*/ 594 h 1318"/>
                        <a:gd name="T10" fmla="*/ 272 w 1318"/>
                        <a:gd name="T11" fmla="*/ 722 h 1318"/>
                        <a:gd name="T12" fmla="*/ 310 w 1318"/>
                        <a:gd name="T13" fmla="*/ 839 h 1318"/>
                        <a:gd name="T14" fmla="*/ 382 w 1318"/>
                        <a:gd name="T15" fmla="*/ 936 h 1318"/>
                        <a:gd name="T16" fmla="*/ 479 w 1318"/>
                        <a:gd name="T17" fmla="*/ 1007 h 1318"/>
                        <a:gd name="T18" fmla="*/ 595 w 1318"/>
                        <a:gd name="T19" fmla="*/ 1045 h 1318"/>
                        <a:gd name="T20" fmla="*/ 723 w 1318"/>
                        <a:gd name="T21" fmla="*/ 1045 h 1318"/>
                        <a:gd name="T22" fmla="*/ 839 w 1318"/>
                        <a:gd name="T23" fmla="*/ 1007 h 1318"/>
                        <a:gd name="T24" fmla="*/ 936 w 1318"/>
                        <a:gd name="T25" fmla="*/ 936 h 1318"/>
                        <a:gd name="T26" fmla="*/ 1006 w 1318"/>
                        <a:gd name="T27" fmla="*/ 839 h 1318"/>
                        <a:gd name="T28" fmla="*/ 1046 w 1318"/>
                        <a:gd name="T29" fmla="*/ 722 h 1318"/>
                        <a:gd name="T30" fmla="*/ 1046 w 1318"/>
                        <a:gd name="T31" fmla="*/ 594 h 1318"/>
                        <a:gd name="T32" fmla="*/ 1006 w 1318"/>
                        <a:gd name="T33" fmla="*/ 479 h 1318"/>
                        <a:gd name="T34" fmla="*/ 936 w 1318"/>
                        <a:gd name="T35" fmla="*/ 382 h 1318"/>
                        <a:gd name="T36" fmla="*/ 839 w 1318"/>
                        <a:gd name="T37" fmla="*/ 311 h 1318"/>
                        <a:gd name="T38" fmla="*/ 723 w 1318"/>
                        <a:gd name="T39" fmla="*/ 272 h 1318"/>
                        <a:gd name="T40" fmla="*/ 658 w 1318"/>
                        <a:gd name="T41" fmla="*/ 0 h 1318"/>
                        <a:gd name="T42" fmla="*/ 833 w 1318"/>
                        <a:gd name="T43" fmla="*/ 23 h 1318"/>
                        <a:gd name="T44" fmla="*/ 991 w 1318"/>
                        <a:gd name="T45" fmla="*/ 89 h 1318"/>
                        <a:gd name="T46" fmla="*/ 1124 w 1318"/>
                        <a:gd name="T47" fmla="*/ 194 h 1318"/>
                        <a:gd name="T48" fmla="*/ 1229 w 1318"/>
                        <a:gd name="T49" fmla="*/ 327 h 1318"/>
                        <a:gd name="T50" fmla="*/ 1295 w 1318"/>
                        <a:gd name="T51" fmla="*/ 484 h 1318"/>
                        <a:gd name="T52" fmla="*/ 1318 w 1318"/>
                        <a:gd name="T53" fmla="*/ 659 h 1318"/>
                        <a:gd name="T54" fmla="*/ 1295 w 1318"/>
                        <a:gd name="T55" fmla="*/ 834 h 1318"/>
                        <a:gd name="T56" fmla="*/ 1229 w 1318"/>
                        <a:gd name="T57" fmla="*/ 991 h 1318"/>
                        <a:gd name="T58" fmla="*/ 1124 w 1318"/>
                        <a:gd name="T59" fmla="*/ 1124 h 1318"/>
                        <a:gd name="T60" fmla="*/ 991 w 1318"/>
                        <a:gd name="T61" fmla="*/ 1227 h 1318"/>
                        <a:gd name="T62" fmla="*/ 833 w 1318"/>
                        <a:gd name="T63" fmla="*/ 1293 h 1318"/>
                        <a:gd name="T64" fmla="*/ 658 w 1318"/>
                        <a:gd name="T65" fmla="*/ 1318 h 1318"/>
                        <a:gd name="T66" fmla="*/ 483 w 1318"/>
                        <a:gd name="T67" fmla="*/ 1293 h 1318"/>
                        <a:gd name="T68" fmla="*/ 325 w 1318"/>
                        <a:gd name="T69" fmla="*/ 1227 h 1318"/>
                        <a:gd name="T70" fmla="*/ 192 w 1318"/>
                        <a:gd name="T71" fmla="*/ 1124 h 1318"/>
                        <a:gd name="T72" fmla="*/ 90 w 1318"/>
                        <a:gd name="T73" fmla="*/ 991 h 1318"/>
                        <a:gd name="T74" fmla="*/ 23 w 1318"/>
                        <a:gd name="T75" fmla="*/ 834 h 1318"/>
                        <a:gd name="T76" fmla="*/ 0 w 1318"/>
                        <a:gd name="T77" fmla="*/ 659 h 1318"/>
                        <a:gd name="T78" fmla="*/ 23 w 1318"/>
                        <a:gd name="T79" fmla="*/ 484 h 1318"/>
                        <a:gd name="T80" fmla="*/ 90 w 1318"/>
                        <a:gd name="T81" fmla="*/ 327 h 1318"/>
                        <a:gd name="T82" fmla="*/ 192 w 1318"/>
                        <a:gd name="T83" fmla="*/ 194 h 1318"/>
                        <a:gd name="T84" fmla="*/ 325 w 1318"/>
                        <a:gd name="T85" fmla="*/ 89 h 1318"/>
                        <a:gd name="T86" fmla="*/ 483 w 1318"/>
                        <a:gd name="T87" fmla="*/ 23 h 1318"/>
                        <a:gd name="T88" fmla="*/ 658 w 1318"/>
                        <a:gd name="T89" fmla="*/ 0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8" h="1318">
                          <a:moveTo>
                            <a:pt x="658" y="268"/>
                          </a:moveTo>
                          <a:lnTo>
                            <a:pt x="595" y="272"/>
                          </a:lnTo>
                          <a:lnTo>
                            <a:pt x="535" y="287"/>
                          </a:lnTo>
                          <a:lnTo>
                            <a:pt x="479" y="311"/>
                          </a:lnTo>
                          <a:lnTo>
                            <a:pt x="428" y="344"/>
                          </a:lnTo>
                          <a:lnTo>
                            <a:pt x="382" y="382"/>
                          </a:lnTo>
                          <a:lnTo>
                            <a:pt x="342" y="427"/>
                          </a:lnTo>
                          <a:lnTo>
                            <a:pt x="310" y="479"/>
                          </a:lnTo>
                          <a:lnTo>
                            <a:pt x="287" y="536"/>
                          </a:lnTo>
                          <a:lnTo>
                            <a:pt x="272" y="594"/>
                          </a:lnTo>
                          <a:lnTo>
                            <a:pt x="266" y="659"/>
                          </a:lnTo>
                          <a:lnTo>
                            <a:pt x="272" y="722"/>
                          </a:lnTo>
                          <a:lnTo>
                            <a:pt x="287" y="783"/>
                          </a:lnTo>
                          <a:lnTo>
                            <a:pt x="310" y="839"/>
                          </a:lnTo>
                          <a:lnTo>
                            <a:pt x="342" y="891"/>
                          </a:lnTo>
                          <a:lnTo>
                            <a:pt x="382" y="936"/>
                          </a:lnTo>
                          <a:lnTo>
                            <a:pt x="428" y="974"/>
                          </a:lnTo>
                          <a:lnTo>
                            <a:pt x="479" y="1007"/>
                          </a:lnTo>
                          <a:lnTo>
                            <a:pt x="535" y="1029"/>
                          </a:lnTo>
                          <a:lnTo>
                            <a:pt x="595" y="1045"/>
                          </a:lnTo>
                          <a:lnTo>
                            <a:pt x="658" y="1050"/>
                          </a:lnTo>
                          <a:lnTo>
                            <a:pt x="723" y="1045"/>
                          </a:lnTo>
                          <a:lnTo>
                            <a:pt x="782" y="1029"/>
                          </a:lnTo>
                          <a:lnTo>
                            <a:pt x="839" y="1007"/>
                          </a:lnTo>
                          <a:lnTo>
                            <a:pt x="890" y="974"/>
                          </a:lnTo>
                          <a:lnTo>
                            <a:pt x="936" y="936"/>
                          </a:lnTo>
                          <a:lnTo>
                            <a:pt x="976" y="891"/>
                          </a:lnTo>
                          <a:lnTo>
                            <a:pt x="1006" y="839"/>
                          </a:lnTo>
                          <a:lnTo>
                            <a:pt x="1031" y="783"/>
                          </a:lnTo>
                          <a:lnTo>
                            <a:pt x="1046" y="722"/>
                          </a:lnTo>
                          <a:lnTo>
                            <a:pt x="1050" y="659"/>
                          </a:lnTo>
                          <a:lnTo>
                            <a:pt x="1046" y="594"/>
                          </a:lnTo>
                          <a:lnTo>
                            <a:pt x="1031" y="536"/>
                          </a:lnTo>
                          <a:lnTo>
                            <a:pt x="1006" y="479"/>
                          </a:lnTo>
                          <a:lnTo>
                            <a:pt x="976" y="427"/>
                          </a:lnTo>
                          <a:lnTo>
                            <a:pt x="936" y="382"/>
                          </a:lnTo>
                          <a:lnTo>
                            <a:pt x="890" y="344"/>
                          </a:lnTo>
                          <a:lnTo>
                            <a:pt x="839" y="311"/>
                          </a:lnTo>
                          <a:lnTo>
                            <a:pt x="782" y="287"/>
                          </a:lnTo>
                          <a:lnTo>
                            <a:pt x="723" y="272"/>
                          </a:lnTo>
                          <a:lnTo>
                            <a:pt x="658" y="268"/>
                          </a:lnTo>
                          <a:close/>
                          <a:moveTo>
                            <a:pt x="658" y="0"/>
                          </a:moveTo>
                          <a:lnTo>
                            <a:pt x="748" y="6"/>
                          </a:lnTo>
                          <a:lnTo>
                            <a:pt x="833" y="23"/>
                          </a:lnTo>
                          <a:lnTo>
                            <a:pt x="915" y="51"/>
                          </a:lnTo>
                          <a:lnTo>
                            <a:pt x="991" y="89"/>
                          </a:lnTo>
                          <a:lnTo>
                            <a:pt x="1061" y="137"/>
                          </a:lnTo>
                          <a:lnTo>
                            <a:pt x="1124" y="194"/>
                          </a:lnTo>
                          <a:lnTo>
                            <a:pt x="1181" y="256"/>
                          </a:lnTo>
                          <a:lnTo>
                            <a:pt x="1229" y="327"/>
                          </a:lnTo>
                          <a:lnTo>
                            <a:pt x="1267" y="403"/>
                          </a:lnTo>
                          <a:lnTo>
                            <a:pt x="1295" y="484"/>
                          </a:lnTo>
                          <a:lnTo>
                            <a:pt x="1312" y="570"/>
                          </a:lnTo>
                          <a:lnTo>
                            <a:pt x="1318" y="659"/>
                          </a:lnTo>
                          <a:lnTo>
                            <a:pt x="1312" y="748"/>
                          </a:lnTo>
                          <a:lnTo>
                            <a:pt x="1295" y="834"/>
                          </a:lnTo>
                          <a:lnTo>
                            <a:pt x="1267" y="915"/>
                          </a:lnTo>
                          <a:lnTo>
                            <a:pt x="1229" y="991"/>
                          </a:lnTo>
                          <a:lnTo>
                            <a:pt x="1181" y="1062"/>
                          </a:lnTo>
                          <a:lnTo>
                            <a:pt x="1124" y="1124"/>
                          </a:lnTo>
                          <a:lnTo>
                            <a:pt x="1061" y="1179"/>
                          </a:lnTo>
                          <a:lnTo>
                            <a:pt x="991" y="1227"/>
                          </a:lnTo>
                          <a:lnTo>
                            <a:pt x="915" y="1265"/>
                          </a:lnTo>
                          <a:lnTo>
                            <a:pt x="833" y="1293"/>
                          </a:lnTo>
                          <a:lnTo>
                            <a:pt x="748" y="1311"/>
                          </a:lnTo>
                          <a:lnTo>
                            <a:pt x="658" y="1318"/>
                          </a:lnTo>
                          <a:lnTo>
                            <a:pt x="569" y="1311"/>
                          </a:lnTo>
                          <a:lnTo>
                            <a:pt x="483" y="1293"/>
                          </a:lnTo>
                          <a:lnTo>
                            <a:pt x="401" y="1265"/>
                          </a:lnTo>
                          <a:lnTo>
                            <a:pt x="325" y="1227"/>
                          </a:lnTo>
                          <a:lnTo>
                            <a:pt x="257" y="1179"/>
                          </a:lnTo>
                          <a:lnTo>
                            <a:pt x="192" y="1124"/>
                          </a:lnTo>
                          <a:lnTo>
                            <a:pt x="137" y="1062"/>
                          </a:lnTo>
                          <a:lnTo>
                            <a:pt x="90" y="991"/>
                          </a:lnTo>
                          <a:lnTo>
                            <a:pt x="52" y="915"/>
                          </a:lnTo>
                          <a:lnTo>
                            <a:pt x="23" y="834"/>
                          </a:lnTo>
                          <a:lnTo>
                            <a:pt x="6" y="748"/>
                          </a:lnTo>
                          <a:lnTo>
                            <a:pt x="0" y="659"/>
                          </a:lnTo>
                          <a:lnTo>
                            <a:pt x="6" y="570"/>
                          </a:lnTo>
                          <a:lnTo>
                            <a:pt x="23" y="484"/>
                          </a:lnTo>
                          <a:lnTo>
                            <a:pt x="52" y="403"/>
                          </a:lnTo>
                          <a:lnTo>
                            <a:pt x="90" y="327"/>
                          </a:lnTo>
                          <a:lnTo>
                            <a:pt x="137" y="256"/>
                          </a:lnTo>
                          <a:lnTo>
                            <a:pt x="192" y="194"/>
                          </a:lnTo>
                          <a:lnTo>
                            <a:pt x="257" y="137"/>
                          </a:lnTo>
                          <a:lnTo>
                            <a:pt x="325" y="89"/>
                          </a:lnTo>
                          <a:lnTo>
                            <a:pt x="401" y="51"/>
                          </a:lnTo>
                          <a:lnTo>
                            <a:pt x="483" y="23"/>
                          </a:lnTo>
                          <a:lnTo>
                            <a:pt x="569" y="6"/>
                          </a:lnTo>
                          <a:lnTo>
                            <a:pt x="658"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12" name="Freeform 9"/>
                    <p:cNvSpPr>
                      <a:spLocks/>
                    </p:cNvSpPr>
                    <p:nvPr/>
                  </p:nvSpPr>
                  <p:spPr bwMode="auto">
                    <a:xfrm>
                      <a:off x="3236913" y="3352800"/>
                      <a:ext cx="947738" cy="1027113"/>
                    </a:xfrm>
                    <a:custGeom>
                      <a:avLst/>
                      <a:gdLst>
                        <a:gd name="T0" fmla="*/ 722 w 1192"/>
                        <a:gd name="T1" fmla="*/ 6 h 1294"/>
                        <a:gd name="T2" fmla="*/ 869 w 1192"/>
                        <a:gd name="T3" fmla="*/ 40 h 1294"/>
                        <a:gd name="T4" fmla="*/ 1002 w 1192"/>
                        <a:gd name="T5" fmla="*/ 108 h 1294"/>
                        <a:gd name="T6" fmla="*/ 1118 w 1192"/>
                        <a:gd name="T7" fmla="*/ 205 h 1294"/>
                        <a:gd name="T8" fmla="*/ 1183 w 1192"/>
                        <a:gd name="T9" fmla="*/ 294 h 1294"/>
                        <a:gd name="T10" fmla="*/ 1190 w 1192"/>
                        <a:gd name="T11" fmla="*/ 363 h 1294"/>
                        <a:gd name="T12" fmla="*/ 1164 w 1192"/>
                        <a:gd name="T13" fmla="*/ 426 h 1294"/>
                        <a:gd name="T14" fmla="*/ 1107 w 1192"/>
                        <a:gd name="T15" fmla="*/ 467 h 1294"/>
                        <a:gd name="T16" fmla="*/ 1038 w 1192"/>
                        <a:gd name="T17" fmla="*/ 475 h 1294"/>
                        <a:gd name="T18" fmla="*/ 975 w 1192"/>
                        <a:gd name="T19" fmla="*/ 448 h 1294"/>
                        <a:gd name="T20" fmla="*/ 913 w 1192"/>
                        <a:gd name="T21" fmla="*/ 376 h 1294"/>
                        <a:gd name="T22" fmla="*/ 818 w 1192"/>
                        <a:gd name="T23" fmla="*/ 308 h 1294"/>
                        <a:gd name="T24" fmla="*/ 705 w 1192"/>
                        <a:gd name="T25" fmla="*/ 274 h 1294"/>
                        <a:gd name="T26" fmla="*/ 586 w 1192"/>
                        <a:gd name="T27" fmla="*/ 274 h 1294"/>
                        <a:gd name="T28" fmla="*/ 471 w 1192"/>
                        <a:gd name="T29" fmla="*/ 310 h 1294"/>
                        <a:gd name="T30" fmla="*/ 378 w 1192"/>
                        <a:gd name="T31" fmla="*/ 380 h 1294"/>
                        <a:gd name="T32" fmla="*/ 310 w 1192"/>
                        <a:gd name="T33" fmla="*/ 473 h 1294"/>
                        <a:gd name="T34" fmla="*/ 272 w 1192"/>
                        <a:gd name="T35" fmla="*/ 585 h 1294"/>
                        <a:gd name="T36" fmla="*/ 272 w 1192"/>
                        <a:gd name="T37" fmla="*/ 709 h 1294"/>
                        <a:gd name="T38" fmla="*/ 310 w 1192"/>
                        <a:gd name="T39" fmla="*/ 821 h 1294"/>
                        <a:gd name="T40" fmla="*/ 378 w 1192"/>
                        <a:gd name="T41" fmla="*/ 914 h 1294"/>
                        <a:gd name="T42" fmla="*/ 471 w 1192"/>
                        <a:gd name="T43" fmla="*/ 982 h 1294"/>
                        <a:gd name="T44" fmla="*/ 586 w 1192"/>
                        <a:gd name="T45" fmla="*/ 1020 h 1294"/>
                        <a:gd name="T46" fmla="*/ 709 w 1192"/>
                        <a:gd name="T47" fmla="*/ 1020 h 1294"/>
                        <a:gd name="T48" fmla="*/ 827 w 1192"/>
                        <a:gd name="T49" fmla="*/ 980 h 1294"/>
                        <a:gd name="T50" fmla="*/ 926 w 1192"/>
                        <a:gd name="T51" fmla="*/ 904 h 1294"/>
                        <a:gd name="T52" fmla="*/ 985 w 1192"/>
                        <a:gd name="T53" fmla="*/ 866 h 1294"/>
                        <a:gd name="T54" fmla="*/ 1051 w 1192"/>
                        <a:gd name="T55" fmla="*/ 864 h 1294"/>
                        <a:gd name="T56" fmla="*/ 1114 w 1192"/>
                        <a:gd name="T57" fmla="*/ 897 h 1294"/>
                        <a:gd name="T58" fmla="*/ 1152 w 1192"/>
                        <a:gd name="T59" fmla="*/ 955 h 1294"/>
                        <a:gd name="T60" fmla="*/ 1154 w 1192"/>
                        <a:gd name="T61" fmla="*/ 1024 h 1294"/>
                        <a:gd name="T62" fmla="*/ 1122 w 1192"/>
                        <a:gd name="T63" fmla="*/ 1085 h 1294"/>
                        <a:gd name="T64" fmla="*/ 1006 w 1192"/>
                        <a:gd name="T65" fmla="*/ 1183 h 1294"/>
                        <a:gd name="T66" fmla="*/ 871 w 1192"/>
                        <a:gd name="T67" fmla="*/ 1252 h 1294"/>
                        <a:gd name="T68" fmla="*/ 722 w 1192"/>
                        <a:gd name="T69" fmla="*/ 1288 h 1294"/>
                        <a:gd name="T70" fmla="*/ 559 w 1192"/>
                        <a:gd name="T71" fmla="*/ 1286 h 1294"/>
                        <a:gd name="T72" fmla="*/ 395 w 1192"/>
                        <a:gd name="T73" fmla="*/ 1242 h 1294"/>
                        <a:gd name="T74" fmla="*/ 251 w 1192"/>
                        <a:gd name="T75" fmla="*/ 1159 h 1294"/>
                        <a:gd name="T76" fmla="*/ 135 w 1192"/>
                        <a:gd name="T77" fmla="*/ 1041 h 1294"/>
                        <a:gd name="T78" fmla="*/ 51 w 1192"/>
                        <a:gd name="T79" fmla="*/ 898 h 1294"/>
                        <a:gd name="T80" fmla="*/ 5 w 1192"/>
                        <a:gd name="T81" fmla="*/ 735 h 1294"/>
                        <a:gd name="T82" fmla="*/ 5 w 1192"/>
                        <a:gd name="T83" fmla="*/ 558 h 1294"/>
                        <a:gd name="T84" fmla="*/ 49 w 1192"/>
                        <a:gd name="T85" fmla="*/ 395 h 1294"/>
                        <a:gd name="T86" fmla="*/ 135 w 1192"/>
                        <a:gd name="T87" fmla="*/ 253 h 1294"/>
                        <a:gd name="T88" fmla="*/ 251 w 1192"/>
                        <a:gd name="T89" fmla="*/ 135 h 1294"/>
                        <a:gd name="T90" fmla="*/ 393 w 1192"/>
                        <a:gd name="T91" fmla="*/ 51 h 1294"/>
                        <a:gd name="T92" fmla="*/ 559 w 1192"/>
                        <a:gd name="T93" fmla="*/ 6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92" h="1294">
                          <a:moveTo>
                            <a:pt x="646" y="0"/>
                          </a:moveTo>
                          <a:lnTo>
                            <a:pt x="722" y="6"/>
                          </a:lnTo>
                          <a:lnTo>
                            <a:pt x="797" y="19"/>
                          </a:lnTo>
                          <a:lnTo>
                            <a:pt x="869" y="40"/>
                          </a:lnTo>
                          <a:lnTo>
                            <a:pt x="937" y="70"/>
                          </a:lnTo>
                          <a:lnTo>
                            <a:pt x="1002" y="108"/>
                          </a:lnTo>
                          <a:lnTo>
                            <a:pt x="1063" y="152"/>
                          </a:lnTo>
                          <a:lnTo>
                            <a:pt x="1118" y="205"/>
                          </a:lnTo>
                          <a:lnTo>
                            <a:pt x="1166" y="262"/>
                          </a:lnTo>
                          <a:lnTo>
                            <a:pt x="1183" y="294"/>
                          </a:lnTo>
                          <a:lnTo>
                            <a:pt x="1192" y="329"/>
                          </a:lnTo>
                          <a:lnTo>
                            <a:pt x="1190" y="363"/>
                          </a:lnTo>
                          <a:lnTo>
                            <a:pt x="1181" y="395"/>
                          </a:lnTo>
                          <a:lnTo>
                            <a:pt x="1164" y="426"/>
                          </a:lnTo>
                          <a:lnTo>
                            <a:pt x="1137" y="450"/>
                          </a:lnTo>
                          <a:lnTo>
                            <a:pt x="1107" y="467"/>
                          </a:lnTo>
                          <a:lnTo>
                            <a:pt x="1072" y="475"/>
                          </a:lnTo>
                          <a:lnTo>
                            <a:pt x="1038" y="475"/>
                          </a:lnTo>
                          <a:lnTo>
                            <a:pt x="1006" y="465"/>
                          </a:lnTo>
                          <a:lnTo>
                            <a:pt x="975" y="448"/>
                          </a:lnTo>
                          <a:lnTo>
                            <a:pt x="951" y="422"/>
                          </a:lnTo>
                          <a:lnTo>
                            <a:pt x="913" y="376"/>
                          </a:lnTo>
                          <a:lnTo>
                            <a:pt x="867" y="338"/>
                          </a:lnTo>
                          <a:lnTo>
                            <a:pt x="818" y="308"/>
                          </a:lnTo>
                          <a:lnTo>
                            <a:pt x="762" y="287"/>
                          </a:lnTo>
                          <a:lnTo>
                            <a:pt x="705" y="274"/>
                          </a:lnTo>
                          <a:lnTo>
                            <a:pt x="646" y="268"/>
                          </a:lnTo>
                          <a:lnTo>
                            <a:pt x="586" y="274"/>
                          </a:lnTo>
                          <a:lnTo>
                            <a:pt x="527" y="287"/>
                          </a:lnTo>
                          <a:lnTo>
                            <a:pt x="471" y="310"/>
                          </a:lnTo>
                          <a:lnTo>
                            <a:pt x="422" y="342"/>
                          </a:lnTo>
                          <a:lnTo>
                            <a:pt x="378" y="380"/>
                          </a:lnTo>
                          <a:lnTo>
                            <a:pt x="340" y="424"/>
                          </a:lnTo>
                          <a:lnTo>
                            <a:pt x="310" y="473"/>
                          </a:lnTo>
                          <a:lnTo>
                            <a:pt x="287" y="528"/>
                          </a:lnTo>
                          <a:lnTo>
                            <a:pt x="272" y="585"/>
                          </a:lnTo>
                          <a:lnTo>
                            <a:pt x="266" y="646"/>
                          </a:lnTo>
                          <a:lnTo>
                            <a:pt x="272" y="709"/>
                          </a:lnTo>
                          <a:lnTo>
                            <a:pt x="287" y="766"/>
                          </a:lnTo>
                          <a:lnTo>
                            <a:pt x="310" y="821"/>
                          </a:lnTo>
                          <a:lnTo>
                            <a:pt x="340" y="870"/>
                          </a:lnTo>
                          <a:lnTo>
                            <a:pt x="378" y="914"/>
                          </a:lnTo>
                          <a:lnTo>
                            <a:pt x="422" y="952"/>
                          </a:lnTo>
                          <a:lnTo>
                            <a:pt x="471" y="982"/>
                          </a:lnTo>
                          <a:lnTo>
                            <a:pt x="527" y="1007"/>
                          </a:lnTo>
                          <a:lnTo>
                            <a:pt x="586" y="1020"/>
                          </a:lnTo>
                          <a:lnTo>
                            <a:pt x="646" y="1026"/>
                          </a:lnTo>
                          <a:lnTo>
                            <a:pt x="709" y="1020"/>
                          </a:lnTo>
                          <a:lnTo>
                            <a:pt x="770" y="1005"/>
                          </a:lnTo>
                          <a:lnTo>
                            <a:pt x="827" y="980"/>
                          </a:lnTo>
                          <a:lnTo>
                            <a:pt x="878" y="946"/>
                          </a:lnTo>
                          <a:lnTo>
                            <a:pt x="926" y="904"/>
                          </a:lnTo>
                          <a:lnTo>
                            <a:pt x="953" y="881"/>
                          </a:lnTo>
                          <a:lnTo>
                            <a:pt x="985" y="866"/>
                          </a:lnTo>
                          <a:lnTo>
                            <a:pt x="1017" y="860"/>
                          </a:lnTo>
                          <a:lnTo>
                            <a:pt x="1051" y="864"/>
                          </a:lnTo>
                          <a:lnTo>
                            <a:pt x="1086" y="876"/>
                          </a:lnTo>
                          <a:lnTo>
                            <a:pt x="1114" y="897"/>
                          </a:lnTo>
                          <a:lnTo>
                            <a:pt x="1139" y="923"/>
                          </a:lnTo>
                          <a:lnTo>
                            <a:pt x="1152" y="955"/>
                          </a:lnTo>
                          <a:lnTo>
                            <a:pt x="1158" y="990"/>
                          </a:lnTo>
                          <a:lnTo>
                            <a:pt x="1154" y="1024"/>
                          </a:lnTo>
                          <a:lnTo>
                            <a:pt x="1143" y="1056"/>
                          </a:lnTo>
                          <a:lnTo>
                            <a:pt x="1122" y="1085"/>
                          </a:lnTo>
                          <a:lnTo>
                            <a:pt x="1067" y="1138"/>
                          </a:lnTo>
                          <a:lnTo>
                            <a:pt x="1006" y="1183"/>
                          </a:lnTo>
                          <a:lnTo>
                            <a:pt x="941" y="1221"/>
                          </a:lnTo>
                          <a:lnTo>
                            <a:pt x="871" y="1252"/>
                          </a:lnTo>
                          <a:lnTo>
                            <a:pt x="799" y="1275"/>
                          </a:lnTo>
                          <a:lnTo>
                            <a:pt x="722" y="1288"/>
                          </a:lnTo>
                          <a:lnTo>
                            <a:pt x="646" y="1294"/>
                          </a:lnTo>
                          <a:lnTo>
                            <a:pt x="559" y="1286"/>
                          </a:lnTo>
                          <a:lnTo>
                            <a:pt x="475" y="1269"/>
                          </a:lnTo>
                          <a:lnTo>
                            <a:pt x="395" y="1242"/>
                          </a:lnTo>
                          <a:lnTo>
                            <a:pt x="319" y="1204"/>
                          </a:lnTo>
                          <a:lnTo>
                            <a:pt x="251" y="1159"/>
                          </a:lnTo>
                          <a:lnTo>
                            <a:pt x="190" y="1104"/>
                          </a:lnTo>
                          <a:lnTo>
                            <a:pt x="135" y="1041"/>
                          </a:lnTo>
                          <a:lnTo>
                            <a:pt x="87" y="973"/>
                          </a:lnTo>
                          <a:lnTo>
                            <a:pt x="51" y="898"/>
                          </a:lnTo>
                          <a:lnTo>
                            <a:pt x="23" y="819"/>
                          </a:lnTo>
                          <a:lnTo>
                            <a:pt x="5" y="735"/>
                          </a:lnTo>
                          <a:lnTo>
                            <a:pt x="0" y="646"/>
                          </a:lnTo>
                          <a:lnTo>
                            <a:pt x="5" y="558"/>
                          </a:lnTo>
                          <a:lnTo>
                            <a:pt x="23" y="475"/>
                          </a:lnTo>
                          <a:lnTo>
                            <a:pt x="49" y="395"/>
                          </a:lnTo>
                          <a:lnTo>
                            <a:pt x="87" y="321"/>
                          </a:lnTo>
                          <a:lnTo>
                            <a:pt x="135" y="253"/>
                          </a:lnTo>
                          <a:lnTo>
                            <a:pt x="188" y="190"/>
                          </a:lnTo>
                          <a:lnTo>
                            <a:pt x="251" y="135"/>
                          </a:lnTo>
                          <a:lnTo>
                            <a:pt x="319" y="89"/>
                          </a:lnTo>
                          <a:lnTo>
                            <a:pt x="393" y="51"/>
                          </a:lnTo>
                          <a:lnTo>
                            <a:pt x="473" y="25"/>
                          </a:lnTo>
                          <a:lnTo>
                            <a:pt x="559" y="6"/>
                          </a:lnTo>
                          <a:lnTo>
                            <a:pt x="6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40" name="Group 28"/>
              <p:cNvGrpSpPr>
                <a:grpSpLocks noChangeAspect="1"/>
              </p:cNvGrpSpPr>
              <p:nvPr/>
            </p:nvGrpSpPr>
            <p:grpSpPr bwMode="auto">
              <a:xfrm>
                <a:off x="2281575" y="2643441"/>
                <a:ext cx="1892098" cy="1406083"/>
                <a:chOff x="1329" y="1007"/>
                <a:chExt cx="3095" cy="2300"/>
              </a:xfrm>
              <a:solidFill>
                <a:schemeClr val="tx1">
                  <a:lumMod val="85000"/>
                  <a:lumOff val="15000"/>
                </a:schemeClr>
              </a:solidFill>
            </p:grpSpPr>
            <p:sp>
              <p:nvSpPr>
                <p:cNvPr id="43" name="Freeform 30"/>
                <p:cNvSpPr>
                  <a:spLocks noEditPoints="1"/>
                </p:cNvSpPr>
                <p:nvPr/>
              </p:nvSpPr>
              <p:spPr bwMode="auto">
                <a:xfrm>
                  <a:off x="1592" y="1007"/>
                  <a:ext cx="2603" cy="2300"/>
                </a:xfrm>
                <a:custGeom>
                  <a:avLst/>
                  <a:gdLst>
                    <a:gd name="T0" fmla="*/ 1256 w 5206"/>
                    <a:gd name="T1" fmla="*/ 323 h 4601"/>
                    <a:gd name="T2" fmla="*/ 970 w 5206"/>
                    <a:gd name="T3" fmla="*/ 413 h 4601"/>
                    <a:gd name="T4" fmla="*/ 719 w 5206"/>
                    <a:gd name="T5" fmla="*/ 575 h 4601"/>
                    <a:gd name="T6" fmla="*/ 512 w 5206"/>
                    <a:gd name="T7" fmla="*/ 803 h 4601"/>
                    <a:gd name="T8" fmla="*/ 375 w 5206"/>
                    <a:gd name="T9" fmla="*/ 1070 h 4601"/>
                    <a:gd name="T10" fmla="*/ 312 w 5206"/>
                    <a:gd name="T11" fmla="*/ 1357 h 4601"/>
                    <a:gd name="T12" fmla="*/ 324 w 5206"/>
                    <a:gd name="T13" fmla="*/ 1653 h 4601"/>
                    <a:gd name="T14" fmla="*/ 412 w 5206"/>
                    <a:gd name="T15" fmla="*/ 1935 h 4601"/>
                    <a:gd name="T16" fmla="*/ 574 w 5206"/>
                    <a:gd name="T17" fmla="*/ 2192 h 4601"/>
                    <a:gd name="T18" fmla="*/ 4561 w 5206"/>
                    <a:gd name="T19" fmla="*/ 2269 h 4601"/>
                    <a:gd name="T20" fmla="*/ 4749 w 5206"/>
                    <a:gd name="T21" fmla="*/ 2025 h 4601"/>
                    <a:gd name="T22" fmla="*/ 4860 w 5206"/>
                    <a:gd name="T23" fmla="*/ 1748 h 4601"/>
                    <a:gd name="T24" fmla="*/ 4898 w 5206"/>
                    <a:gd name="T25" fmla="*/ 1457 h 4601"/>
                    <a:gd name="T26" fmla="*/ 4860 w 5206"/>
                    <a:gd name="T27" fmla="*/ 1164 h 4601"/>
                    <a:gd name="T28" fmla="*/ 4749 w 5206"/>
                    <a:gd name="T29" fmla="*/ 887 h 4601"/>
                    <a:gd name="T30" fmla="*/ 4561 w 5206"/>
                    <a:gd name="T31" fmla="*/ 643 h 4601"/>
                    <a:gd name="T32" fmla="*/ 4323 w 5206"/>
                    <a:gd name="T33" fmla="*/ 459 h 4601"/>
                    <a:gd name="T34" fmla="*/ 4048 w 5206"/>
                    <a:gd name="T35" fmla="*/ 346 h 4601"/>
                    <a:gd name="T36" fmla="*/ 3749 w 5206"/>
                    <a:gd name="T37" fmla="*/ 306 h 4601"/>
                    <a:gd name="T38" fmla="*/ 3450 w 5206"/>
                    <a:gd name="T39" fmla="*/ 346 h 4601"/>
                    <a:gd name="T40" fmla="*/ 3174 w 5206"/>
                    <a:gd name="T41" fmla="*/ 459 h 4601"/>
                    <a:gd name="T42" fmla="*/ 2935 w 5206"/>
                    <a:gd name="T43" fmla="*/ 643 h 4601"/>
                    <a:gd name="T44" fmla="*/ 2653 w 5206"/>
                    <a:gd name="T45" fmla="*/ 904 h 4601"/>
                    <a:gd name="T46" fmla="*/ 2553 w 5206"/>
                    <a:gd name="T47" fmla="*/ 904 h 4601"/>
                    <a:gd name="T48" fmla="*/ 2270 w 5206"/>
                    <a:gd name="T49" fmla="*/ 643 h 4601"/>
                    <a:gd name="T50" fmla="*/ 2031 w 5206"/>
                    <a:gd name="T51" fmla="*/ 459 h 4601"/>
                    <a:gd name="T52" fmla="*/ 1756 w 5206"/>
                    <a:gd name="T53" fmla="*/ 346 h 4601"/>
                    <a:gd name="T54" fmla="*/ 1457 w 5206"/>
                    <a:gd name="T55" fmla="*/ 306 h 4601"/>
                    <a:gd name="T56" fmla="*/ 1687 w 5206"/>
                    <a:gd name="T57" fmla="*/ 17 h 4601"/>
                    <a:gd name="T58" fmla="*/ 2016 w 5206"/>
                    <a:gd name="T59" fmla="*/ 109 h 4601"/>
                    <a:gd name="T60" fmla="*/ 2311 w 5206"/>
                    <a:gd name="T61" fmla="*/ 276 h 4601"/>
                    <a:gd name="T62" fmla="*/ 2602 w 5206"/>
                    <a:gd name="T63" fmla="*/ 541 h 4601"/>
                    <a:gd name="T64" fmla="*/ 2894 w 5206"/>
                    <a:gd name="T65" fmla="*/ 276 h 4601"/>
                    <a:gd name="T66" fmla="*/ 3191 w 5206"/>
                    <a:gd name="T67" fmla="*/ 109 h 4601"/>
                    <a:gd name="T68" fmla="*/ 3518 w 5206"/>
                    <a:gd name="T69" fmla="*/ 17 h 4601"/>
                    <a:gd name="T70" fmla="*/ 3866 w 5206"/>
                    <a:gd name="T71" fmla="*/ 4 h 4601"/>
                    <a:gd name="T72" fmla="*/ 4200 w 5206"/>
                    <a:gd name="T73" fmla="*/ 69 h 4601"/>
                    <a:gd name="T74" fmla="*/ 4509 w 5206"/>
                    <a:gd name="T75" fmla="*/ 212 h 4601"/>
                    <a:gd name="T76" fmla="*/ 4779 w 5206"/>
                    <a:gd name="T77" fmla="*/ 427 h 4601"/>
                    <a:gd name="T78" fmla="*/ 4994 w 5206"/>
                    <a:gd name="T79" fmla="*/ 695 h 4601"/>
                    <a:gd name="T80" fmla="*/ 5135 w 5206"/>
                    <a:gd name="T81" fmla="*/ 1006 h 4601"/>
                    <a:gd name="T82" fmla="*/ 5202 w 5206"/>
                    <a:gd name="T83" fmla="*/ 1340 h 4601"/>
                    <a:gd name="T84" fmla="*/ 5187 w 5206"/>
                    <a:gd name="T85" fmla="*/ 1686 h 4601"/>
                    <a:gd name="T86" fmla="*/ 5095 w 5206"/>
                    <a:gd name="T87" fmla="*/ 2014 h 4601"/>
                    <a:gd name="T88" fmla="*/ 4930 w 5206"/>
                    <a:gd name="T89" fmla="*/ 2311 h 4601"/>
                    <a:gd name="T90" fmla="*/ 2711 w 5206"/>
                    <a:gd name="T91" fmla="*/ 4556 h 4601"/>
                    <a:gd name="T92" fmla="*/ 2632 w 5206"/>
                    <a:gd name="T93" fmla="*/ 4597 h 4601"/>
                    <a:gd name="T94" fmla="*/ 2546 w 5206"/>
                    <a:gd name="T95" fmla="*/ 4590 h 4601"/>
                    <a:gd name="T96" fmla="*/ 427 w 5206"/>
                    <a:gd name="T97" fmla="*/ 2487 h 4601"/>
                    <a:gd name="T98" fmla="*/ 209 w 5206"/>
                    <a:gd name="T99" fmla="*/ 2209 h 4601"/>
                    <a:gd name="T100" fmla="*/ 68 w 5206"/>
                    <a:gd name="T101" fmla="*/ 1899 h 4601"/>
                    <a:gd name="T102" fmla="*/ 4 w 5206"/>
                    <a:gd name="T103" fmla="*/ 1568 h 4601"/>
                    <a:gd name="T104" fmla="*/ 17 w 5206"/>
                    <a:gd name="T105" fmla="*/ 1233 h 4601"/>
                    <a:gd name="T106" fmla="*/ 108 w 5206"/>
                    <a:gd name="T107" fmla="*/ 908 h 4601"/>
                    <a:gd name="T108" fmla="*/ 273 w 5206"/>
                    <a:gd name="T109" fmla="*/ 607 h 4601"/>
                    <a:gd name="T110" fmla="*/ 512 w 5206"/>
                    <a:gd name="T111" fmla="*/ 348 h 4601"/>
                    <a:gd name="T112" fmla="*/ 796 w 5206"/>
                    <a:gd name="T113" fmla="*/ 156 h 4601"/>
                    <a:gd name="T114" fmla="*/ 1115 w 5206"/>
                    <a:gd name="T115" fmla="*/ 39 h 4601"/>
                    <a:gd name="T116" fmla="*/ 1457 w 5206"/>
                    <a:gd name="T117" fmla="*/ 0 h 4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06" h="4601">
                      <a:moveTo>
                        <a:pt x="1457" y="306"/>
                      </a:moveTo>
                      <a:lnTo>
                        <a:pt x="1356" y="310"/>
                      </a:lnTo>
                      <a:lnTo>
                        <a:pt x="1256" y="323"/>
                      </a:lnTo>
                      <a:lnTo>
                        <a:pt x="1158" y="346"/>
                      </a:lnTo>
                      <a:lnTo>
                        <a:pt x="1063" y="376"/>
                      </a:lnTo>
                      <a:lnTo>
                        <a:pt x="970" y="413"/>
                      </a:lnTo>
                      <a:lnTo>
                        <a:pt x="882" y="459"/>
                      </a:lnTo>
                      <a:lnTo>
                        <a:pt x="799" y="513"/>
                      </a:lnTo>
                      <a:lnTo>
                        <a:pt x="719" y="575"/>
                      </a:lnTo>
                      <a:lnTo>
                        <a:pt x="643" y="643"/>
                      </a:lnTo>
                      <a:lnTo>
                        <a:pt x="574" y="720"/>
                      </a:lnTo>
                      <a:lnTo>
                        <a:pt x="512" y="803"/>
                      </a:lnTo>
                      <a:lnTo>
                        <a:pt x="457" y="887"/>
                      </a:lnTo>
                      <a:lnTo>
                        <a:pt x="412" y="978"/>
                      </a:lnTo>
                      <a:lnTo>
                        <a:pt x="375" y="1070"/>
                      </a:lnTo>
                      <a:lnTo>
                        <a:pt x="344" y="1164"/>
                      </a:lnTo>
                      <a:lnTo>
                        <a:pt x="324" y="1261"/>
                      </a:lnTo>
                      <a:lnTo>
                        <a:pt x="312" y="1357"/>
                      </a:lnTo>
                      <a:lnTo>
                        <a:pt x="307" y="1457"/>
                      </a:lnTo>
                      <a:lnTo>
                        <a:pt x="312" y="1555"/>
                      </a:lnTo>
                      <a:lnTo>
                        <a:pt x="324" y="1653"/>
                      </a:lnTo>
                      <a:lnTo>
                        <a:pt x="344" y="1748"/>
                      </a:lnTo>
                      <a:lnTo>
                        <a:pt x="375" y="1842"/>
                      </a:lnTo>
                      <a:lnTo>
                        <a:pt x="412" y="1935"/>
                      </a:lnTo>
                      <a:lnTo>
                        <a:pt x="457" y="2025"/>
                      </a:lnTo>
                      <a:lnTo>
                        <a:pt x="512" y="2111"/>
                      </a:lnTo>
                      <a:lnTo>
                        <a:pt x="574" y="2192"/>
                      </a:lnTo>
                      <a:lnTo>
                        <a:pt x="643" y="2269"/>
                      </a:lnTo>
                      <a:lnTo>
                        <a:pt x="2602" y="4229"/>
                      </a:lnTo>
                      <a:lnTo>
                        <a:pt x="4561" y="2269"/>
                      </a:lnTo>
                      <a:lnTo>
                        <a:pt x="4633" y="2192"/>
                      </a:lnTo>
                      <a:lnTo>
                        <a:pt x="4695" y="2111"/>
                      </a:lnTo>
                      <a:lnTo>
                        <a:pt x="4749" y="2025"/>
                      </a:lnTo>
                      <a:lnTo>
                        <a:pt x="4794" y="1935"/>
                      </a:lnTo>
                      <a:lnTo>
                        <a:pt x="4832" y="1842"/>
                      </a:lnTo>
                      <a:lnTo>
                        <a:pt x="4860" y="1748"/>
                      </a:lnTo>
                      <a:lnTo>
                        <a:pt x="4883" y="1653"/>
                      </a:lnTo>
                      <a:lnTo>
                        <a:pt x="4894" y="1555"/>
                      </a:lnTo>
                      <a:lnTo>
                        <a:pt x="4898" y="1457"/>
                      </a:lnTo>
                      <a:lnTo>
                        <a:pt x="4894" y="1357"/>
                      </a:lnTo>
                      <a:lnTo>
                        <a:pt x="4883" y="1261"/>
                      </a:lnTo>
                      <a:lnTo>
                        <a:pt x="4860" y="1164"/>
                      </a:lnTo>
                      <a:lnTo>
                        <a:pt x="4832" y="1070"/>
                      </a:lnTo>
                      <a:lnTo>
                        <a:pt x="4794" y="978"/>
                      </a:lnTo>
                      <a:lnTo>
                        <a:pt x="4749" y="887"/>
                      </a:lnTo>
                      <a:lnTo>
                        <a:pt x="4695" y="803"/>
                      </a:lnTo>
                      <a:lnTo>
                        <a:pt x="4633" y="720"/>
                      </a:lnTo>
                      <a:lnTo>
                        <a:pt x="4561" y="643"/>
                      </a:lnTo>
                      <a:lnTo>
                        <a:pt x="4488" y="575"/>
                      </a:lnTo>
                      <a:lnTo>
                        <a:pt x="4407" y="513"/>
                      </a:lnTo>
                      <a:lnTo>
                        <a:pt x="4323" y="459"/>
                      </a:lnTo>
                      <a:lnTo>
                        <a:pt x="4234" y="413"/>
                      </a:lnTo>
                      <a:lnTo>
                        <a:pt x="4142" y="376"/>
                      </a:lnTo>
                      <a:lnTo>
                        <a:pt x="4048" y="346"/>
                      </a:lnTo>
                      <a:lnTo>
                        <a:pt x="3950" y="323"/>
                      </a:lnTo>
                      <a:lnTo>
                        <a:pt x="3851" y="310"/>
                      </a:lnTo>
                      <a:lnTo>
                        <a:pt x="3749" y="306"/>
                      </a:lnTo>
                      <a:lnTo>
                        <a:pt x="3648" y="310"/>
                      </a:lnTo>
                      <a:lnTo>
                        <a:pt x="3548" y="323"/>
                      </a:lnTo>
                      <a:lnTo>
                        <a:pt x="3450" y="346"/>
                      </a:lnTo>
                      <a:lnTo>
                        <a:pt x="3354" y="376"/>
                      </a:lnTo>
                      <a:lnTo>
                        <a:pt x="3262" y="413"/>
                      </a:lnTo>
                      <a:lnTo>
                        <a:pt x="3174" y="459"/>
                      </a:lnTo>
                      <a:lnTo>
                        <a:pt x="3091" y="513"/>
                      </a:lnTo>
                      <a:lnTo>
                        <a:pt x="3010" y="575"/>
                      </a:lnTo>
                      <a:lnTo>
                        <a:pt x="2935" y="643"/>
                      </a:lnTo>
                      <a:lnTo>
                        <a:pt x="2711" y="867"/>
                      </a:lnTo>
                      <a:lnTo>
                        <a:pt x="2683" y="889"/>
                      </a:lnTo>
                      <a:lnTo>
                        <a:pt x="2653" y="904"/>
                      </a:lnTo>
                      <a:lnTo>
                        <a:pt x="2619" y="912"/>
                      </a:lnTo>
                      <a:lnTo>
                        <a:pt x="2585" y="912"/>
                      </a:lnTo>
                      <a:lnTo>
                        <a:pt x="2553" y="904"/>
                      </a:lnTo>
                      <a:lnTo>
                        <a:pt x="2521" y="889"/>
                      </a:lnTo>
                      <a:lnTo>
                        <a:pt x="2495" y="867"/>
                      </a:lnTo>
                      <a:lnTo>
                        <a:pt x="2270" y="643"/>
                      </a:lnTo>
                      <a:lnTo>
                        <a:pt x="2194" y="575"/>
                      </a:lnTo>
                      <a:lnTo>
                        <a:pt x="2115" y="513"/>
                      </a:lnTo>
                      <a:lnTo>
                        <a:pt x="2031" y="459"/>
                      </a:lnTo>
                      <a:lnTo>
                        <a:pt x="1942" y="413"/>
                      </a:lnTo>
                      <a:lnTo>
                        <a:pt x="1850" y="376"/>
                      </a:lnTo>
                      <a:lnTo>
                        <a:pt x="1756" y="346"/>
                      </a:lnTo>
                      <a:lnTo>
                        <a:pt x="1659" y="323"/>
                      </a:lnTo>
                      <a:lnTo>
                        <a:pt x="1559" y="310"/>
                      </a:lnTo>
                      <a:lnTo>
                        <a:pt x="1457" y="306"/>
                      </a:lnTo>
                      <a:close/>
                      <a:moveTo>
                        <a:pt x="1457" y="0"/>
                      </a:moveTo>
                      <a:lnTo>
                        <a:pt x="1572" y="4"/>
                      </a:lnTo>
                      <a:lnTo>
                        <a:pt x="1687" y="17"/>
                      </a:lnTo>
                      <a:lnTo>
                        <a:pt x="1800" y="39"/>
                      </a:lnTo>
                      <a:lnTo>
                        <a:pt x="1909" y="69"/>
                      </a:lnTo>
                      <a:lnTo>
                        <a:pt x="2016" y="109"/>
                      </a:lnTo>
                      <a:lnTo>
                        <a:pt x="2117" y="156"/>
                      </a:lnTo>
                      <a:lnTo>
                        <a:pt x="2217" y="212"/>
                      </a:lnTo>
                      <a:lnTo>
                        <a:pt x="2311" y="276"/>
                      </a:lnTo>
                      <a:lnTo>
                        <a:pt x="2401" y="348"/>
                      </a:lnTo>
                      <a:lnTo>
                        <a:pt x="2488" y="427"/>
                      </a:lnTo>
                      <a:lnTo>
                        <a:pt x="2602" y="541"/>
                      </a:lnTo>
                      <a:lnTo>
                        <a:pt x="2719" y="427"/>
                      </a:lnTo>
                      <a:lnTo>
                        <a:pt x="2803" y="348"/>
                      </a:lnTo>
                      <a:lnTo>
                        <a:pt x="2894" y="276"/>
                      </a:lnTo>
                      <a:lnTo>
                        <a:pt x="2990" y="212"/>
                      </a:lnTo>
                      <a:lnTo>
                        <a:pt x="3087" y="156"/>
                      </a:lnTo>
                      <a:lnTo>
                        <a:pt x="3191" y="109"/>
                      </a:lnTo>
                      <a:lnTo>
                        <a:pt x="3298" y="69"/>
                      </a:lnTo>
                      <a:lnTo>
                        <a:pt x="3407" y="39"/>
                      </a:lnTo>
                      <a:lnTo>
                        <a:pt x="3518" y="17"/>
                      </a:lnTo>
                      <a:lnTo>
                        <a:pt x="3633" y="4"/>
                      </a:lnTo>
                      <a:lnTo>
                        <a:pt x="3749" y="0"/>
                      </a:lnTo>
                      <a:lnTo>
                        <a:pt x="3866" y="4"/>
                      </a:lnTo>
                      <a:lnTo>
                        <a:pt x="3978" y="17"/>
                      </a:lnTo>
                      <a:lnTo>
                        <a:pt x="4091" y="39"/>
                      </a:lnTo>
                      <a:lnTo>
                        <a:pt x="4200" y="69"/>
                      </a:lnTo>
                      <a:lnTo>
                        <a:pt x="4307" y="109"/>
                      </a:lnTo>
                      <a:lnTo>
                        <a:pt x="4409" y="156"/>
                      </a:lnTo>
                      <a:lnTo>
                        <a:pt x="4509" y="212"/>
                      </a:lnTo>
                      <a:lnTo>
                        <a:pt x="4605" y="276"/>
                      </a:lnTo>
                      <a:lnTo>
                        <a:pt x="4695" y="348"/>
                      </a:lnTo>
                      <a:lnTo>
                        <a:pt x="4779" y="427"/>
                      </a:lnTo>
                      <a:lnTo>
                        <a:pt x="4858" y="511"/>
                      </a:lnTo>
                      <a:lnTo>
                        <a:pt x="4930" y="601"/>
                      </a:lnTo>
                      <a:lnTo>
                        <a:pt x="4994" y="695"/>
                      </a:lnTo>
                      <a:lnTo>
                        <a:pt x="5048" y="795"/>
                      </a:lnTo>
                      <a:lnTo>
                        <a:pt x="5095" y="899"/>
                      </a:lnTo>
                      <a:lnTo>
                        <a:pt x="5135" y="1006"/>
                      </a:lnTo>
                      <a:lnTo>
                        <a:pt x="5167" y="1115"/>
                      </a:lnTo>
                      <a:lnTo>
                        <a:pt x="5187" y="1226"/>
                      </a:lnTo>
                      <a:lnTo>
                        <a:pt x="5202" y="1340"/>
                      </a:lnTo>
                      <a:lnTo>
                        <a:pt x="5206" y="1457"/>
                      </a:lnTo>
                      <a:lnTo>
                        <a:pt x="5202" y="1572"/>
                      </a:lnTo>
                      <a:lnTo>
                        <a:pt x="5187" y="1686"/>
                      </a:lnTo>
                      <a:lnTo>
                        <a:pt x="5167" y="1799"/>
                      </a:lnTo>
                      <a:lnTo>
                        <a:pt x="5135" y="1908"/>
                      </a:lnTo>
                      <a:lnTo>
                        <a:pt x="5095" y="2014"/>
                      </a:lnTo>
                      <a:lnTo>
                        <a:pt x="5048" y="2117"/>
                      </a:lnTo>
                      <a:lnTo>
                        <a:pt x="4994" y="2217"/>
                      </a:lnTo>
                      <a:lnTo>
                        <a:pt x="4930" y="2311"/>
                      </a:lnTo>
                      <a:lnTo>
                        <a:pt x="4858" y="2401"/>
                      </a:lnTo>
                      <a:lnTo>
                        <a:pt x="4779" y="2487"/>
                      </a:lnTo>
                      <a:lnTo>
                        <a:pt x="2711" y="4556"/>
                      </a:lnTo>
                      <a:lnTo>
                        <a:pt x="2687" y="4575"/>
                      </a:lnTo>
                      <a:lnTo>
                        <a:pt x="2661" y="4590"/>
                      </a:lnTo>
                      <a:lnTo>
                        <a:pt x="2632" y="4597"/>
                      </a:lnTo>
                      <a:lnTo>
                        <a:pt x="2602" y="4601"/>
                      </a:lnTo>
                      <a:lnTo>
                        <a:pt x="2574" y="4597"/>
                      </a:lnTo>
                      <a:lnTo>
                        <a:pt x="2546" y="4590"/>
                      </a:lnTo>
                      <a:lnTo>
                        <a:pt x="2518" y="4575"/>
                      </a:lnTo>
                      <a:lnTo>
                        <a:pt x="2495" y="4556"/>
                      </a:lnTo>
                      <a:lnTo>
                        <a:pt x="427" y="2487"/>
                      </a:lnTo>
                      <a:lnTo>
                        <a:pt x="346" y="2399"/>
                      </a:lnTo>
                      <a:lnTo>
                        <a:pt x="273" y="2307"/>
                      </a:lnTo>
                      <a:lnTo>
                        <a:pt x="209" y="2209"/>
                      </a:lnTo>
                      <a:lnTo>
                        <a:pt x="155" y="2110"/>
                      </a:lnTo>
                      <a:lnTo>
                        <a:pt x="108" y="2004"/>
                      </a:lnTo>
                      <a:lnTo>
                        <a:pt x="68" y="1899"/>
                      </a:lnTo>
                      <a:lnTo>
                        <a:pt x="38" y="1790"/>
                      </a:lnTo>
                      <a:lnTo>
                        <a:pt x="17" y="1679"/>
                      </a:lnTo>
                      <a:lnTo>
                        <a:pt x="4" y="1568"/>
                      </a:lnTo>
                      <a:lnTo>
                        <a:pt x="0" y="1457"/>
                      </a:lnTo>
                      <a:lnTo>
                        <a:pt x="4" y="1344"/>
                      </a:lnTo>
                      <a:lnTo>
                        <a:pt x="17" y="1233"/>
                      </a:lnTo>
                      <a:lnTo>
                        <a:pt x="38" y="1122"/>
                      </a:lnTo>
                      <a:lnTo>
                        <a:pt x="68" y="1015"/>
                      </a:lnTo>
                      <a:lnTo>
                        <a:pt x="108" y="908"/>
                      </a:lnTo>
                      <a:lnTo>
                        <a:pt x="155" y="805"/>
                      </a:lnTo>
                      <a:lnTo>
                        <a:pt x="209" y="703"/>
                      </a:lnTo>
                      <a:lnTo>
                        <a:pt x="273" y="607"/>
                      </a:lnTo>
                      <a:lnTo>
                        <a:pt x="346" y="513"/>
                      </a:lnTo>
                      <a:lnTo>
                        <a:pt x="427" y="427"/>
                      </a:lnTo>
                      <a:lnTo>
                        <a:pt x="512" y="348"/>
                      </a:lnTo>
                      <a:lnTo>
                        <a:pt x="602" y="276"/>
                      </a:lnTo>
                      <a:lnTo>
                        <a:pt x="698" y="212"/>
                      </a:lnTo>
                      <a:lnTo>
                        <a:pt x="796" y="156"/>
                      </a:lnTo>
                      <a:lnTo>
                        <a:pt x="899" y="109"/>
                      </a:lnTo>
                      <a:lnTo>
                        <a:pt x="1006" y="69"/>
                      </a:lnTo>
                      <a:lnTo>
                        <a:pt x="1115" y="39"/>
                      </a:lnTo>
                      <a:lnTo>
                        <a:pt x="1226" y="17"/>
                      </a:lnTo>
                      <a:lnTo>
                        <a:pt x="1341" y="4"/>
                      </a:lnTo>
                      <a:lnTo>
                        <a:pt x="1457"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4" name="Freeform 31"/>
                <p:cNvSpPr>
                  <a:spLocks/>
                </p:cNvSpPr>
                <p:nvPr/>
              </p:nvSpPr>
              <p:spPr bwMode="auto">
                <a:xfrm>
                  <a:off x="1329" y="1976"/>
                  <a:ext cx="435" cy="154"/>
                </a:xfrm>
                <a:custGeom>
                  <a:avLst/>
                  <a:gdLst>
                    <a:gd name="T0" fmla="*/ 154 w 870"/>
                    <a:gd name="T1" fmla="*/ 0 h 309"/>
                    <a:gd name="T2" fmla="*/ 716 w 870"/>
                    <a:gd name="T3" fmla="*/ 0 h 309"/>
                    <a:gd name="T4" fmla="*/ 758 w 870"/>
                    <a:gd name="T5" fmla="*/ 6 h 309"/>
                    <a:gd name="T6" fmla="*/ 793 w 870"/>
                    <a:gd name="T7" fmla="*/ 21 h 309"/>
                    <a:gd name="T8" fmla="*/ 825 w 870"/>
                    <a:gd name="T9" fmla="*/ 46 h 309"/>
                    <a:gd name="T10" fmla="*/ 850 w 870"/>
                    <a:gd name="T11" fmla="*/ 77 h 309"/>
                    <a:gd name="T12" fmla="*/ 865 w 870"/>
                    <a:gd name="T13" fmla="*/ 113 h 309"/>
                    <a:gd name="T14" fmla="*/ 870 w 870"/>
                    <a:gd name="T15" fmla="*/ 155 h 309"/>
                    <a:gd name="T16" fmla="*/ 865 w 870"/>
                    <a:gd name="T17" fmla="*/ 196 h 309"/>
                    <a:gd name="T18" fmla="*/ 850 w 870"/>
                    <a:gd name="T19" fmla="*/ 232 h 309"/>
                    <a:gd name="T20" fmla="*/ 825 w 870"/>
                    <a:gd name="T21" fmla="*/ 264 h 309"/>
                    <a:gd name="T22" fmla="*/ 793 w 870"/>
                    <a:gd name="T23" fmla="*/ 286 h 309"/>
                    <a:gd name="T24" fmla="*/ 758 w 870"/>
                    <a:gd name="T25" fmla="*/ 303 h 309"/>
                    <a:gd name="T26" fmla="*/ 716 w 870"/>
                    <a:gd name="T27" fmla="*/ 309 h 309"/>
                    <a:gd name="T28" fmla="*/ 154 w 870"/>
                    <a:gd name="T29" fmla="*/ 309 h 309"/>
                    <a:gd name="T30" fmla="*/ 113 w 870"/>
                    <a:gd name="T31" fmla="*/ 303 h 309"/>
                    <a:gd name="T32" fmla="*/ 75 w 870"/>
                    <a:gd name="T33" fmla="*/ 286 h 309"/>
                    <a:gd name="T34" fmla="*/ 45 w 870"/>
                    <a:gd name="T35" fmla="*/ 264 h 309"/>
                    <a:gd name="T36" fmla="*/ 21 w 870"/>
                    <a:gd name="T37" fmla="*/ 232 h 309"/>
                    <a:gd name="T38" fmla="*/ 6 w 870"/>
                    <a:gd name="T39" fmla="*/ 196 h 309"/>
                    <a:gd name="T40" fmla="*/ 0 w 870"/>
                    <a:gd name="T41" fmla="*/ 155 h 309"/>
                    <a:gd name="T42" fmla="*/ 6 w 870"/>
                    <a:gd name="T43" fmla="*/ 113 h 309"/>
                    <a:gd name="T44" fmla="*/ 21 w 870"/>
                    <a:gd name="T45" fmla="*/ 77 h 309"/>
                    <a:gd name="T46" fmla="*/ 45 w 870"/>
                    <a:gd name="T47" fmla="*/ 46 h 309"/>
                    <a:gd name="T48" fmla="*/ 75 w 870"/>
                    <a:gd name="T49" fmla="*/ 21 h 309"/>
                    <a:gd name="T50" fmla="*/ 113 w 870"/>
                    <a:gd name="T51" fmla="*/ 6 h 309"/>
                    <a:gd name="T52" fmla="*/ 154 w 870"/>
                    <a:gd name="T5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0" h="309">
                      <a:moveTo>
                        <a:pt x="154" y="0"/>
                      </a:moveTo>
                      <a:lnTo>
                        <a:pt x="716" y="0"/>
                      </a:lnTo>
                      <a:lnTo>
                        <a:pt x="758" y="6"/>
                      </a:lnTo>
                      <a:lnTo>
                        <a:pt x="793" y="21"/>
                      </a:lnTo>
                      <a:lnTo>
                        <a:pt x="825" y="46"/>
                      </a:lnTo>
                      <a:lnTo>
                        <a:pt x="850" y="77"/>
                      </a:lnTo>
                      <a:lnTo>
                        <a:pt x="865" y="113"/>
                      </a:lnTo>
                      <a:lnTo>
                        <a:pt x="870" y="155"/>
                      </a:lnTo>
                      <a:lnTo>
                        <a:pt x="865" y="196"/>
                      </a:lnTo>
                      <a:lnTo>
                        <a:pt x="850" y="232"/>
                      </a:lnTo>
                      <a:lnTo>
                        <a:pt x="825" y="264"/>
                      </a:lnTo>
                      <a:lnTo>
                        <a:pt x="793" y="286"/>
                      </a:lnTo>
                      <a:lnTo>
                        <a:pt x="758" y="303"/>
                      </a:lnTo>
                      <a:lnTo>
                        <a:pt x="716" y="309"/>
                      </a:lnTo>
                      <a:lnTo>
                        <a:pt x="154" y="309"/>
                      </a:lnTo>
                      <a:lnTo>
                        <a:pt x="113" y="303"/>
                      </a:lnTo>
                      <a:lnTo>
                        <a:pt x="75" y="286"/>
                      </a:lnTo>
                      <a:lnTo>
                        <a:pt x="45" y="264"/>
                      </a:lnTo>
                      <a:lnTo>
                        <a:pt x="21" y="232"/>
                      </a:lnTo>
                      <a:lnTo>
                        <a:pt x="6" y="196"/>
                      </a:lnTo>
                      <a:lnTo>
                        <a:pt x="0" y="155"/>
                      </a:lnTo>
                      <a:lnTo>
                        <a:pt x="6" y="113"/>
                      </a:lnTo>
                      <a:lnTo>
                        <a:pt x="21" y="77"/>
                      </a:lnTo>
                      <a:lnTo>
                        <a:pt x="45" y="46"/>
                      </a:lnTo>
                      <a:lnTo>
                        <a:pt x="75" y="21"/>
                      </a:lnTo>
                      <a:lnTo>
                        <a:pt x="113" y="6"/>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5" name="Freeform 32"/>
                <p:cNvSpPr>
                  <a:spLocks/>
                </p:cNvSpPr>
                <p:nvPr/>
              </p:nvSpPr>
              <p:spPr bwMode="auto">
                <a:xfrm>
                  <a:off x="1662" y="1569"/>
                  <a:ext cx="2481" cy="1024"/>
                </a:xfrm>
                <a:custGeom>
                  <a:avLst/>
                  <a:gdLst>
                    <a:gd name="T0" fmla="*/ 1876 w 4963"/>
                    <a:gd name="T1" fmla="*/ 8 h 2048"/>
                    <a:gd name="T2" fmla="*/ 1923 w 4963"/>
                    <a:gd name="T3" fmla="*/ 42 h 2048"/>
                    <a:gd name="T4" fmla="*/ 2506 w 4963"/>
                    <a:gd name="T5" fmla="*/ 1642 h 2048"/>
                    <a:gd name="T6" fmla="*/ 2987 w 4963"/>
                    <a:gd name="T7" fmla="*/ 297 h 2048"/>
                    <a:gd name="T8" fmla="*/ 3034 w 4963"/>
                    <a:gd name="T9" fmla="*/ 263 h 2048"/>
                    <a:gd name="T10" fmla="*/ 3096 w 4963"/>
                    <a:gd name="T11" fmla="*/ 260 h 2048"/>
                    <a:gd name="T12" fmla="*/ 3147 w 4963"/>
                    <a:gd name="T13" fmla="*/ 292 h 2048"/>
                    <a:gd name="T14" fmla="*/ 3391 w 4963"/>
                    <a:gd name="T15" fmla="*/ 820 h 2048"/>
                    <a:gd name="T16" fmla="*/ 4893 w 4963"/>
                    <a:gd name="T17" fmla="*/ 826 h 2048"/>
                    <a:gd name="T18" fmla="*/ 4942 w 4963"/>
                    <a:gd name="T19" fmla="*/ 861 h 2048"/>
                    <a:gd name="T20" fmla="*/ 4963 w 4963"/>
                    <a:gd name="T21" fmla="*/ 922 h 2048"/>
                    <a:gd name="T22" fmla="*/ 4953 w 4963"/>
                    <a:gd name="T23" fmla="*/ 972 h 2048"/>
                    <a:gd name="T24" fmla="*/ 4927 w 4963"/>
                    <a:gd name="T25" fmla="*/ 1006 h 2048"/>
                    <a:gd name="T26" fmla="*/ 4882 w 4963"/>
                    <a:gd name="T27" fmla="*/ 1019 h 2048"/>
                    <a:gd name="T28" fmla="*/ 3321 w 4963"/>
                    <a:gd name="T29" fmla="*/ 1017 h 2048"/>
                    <a:gd name="T30" fmla="*/ 3267 w 4963"/>
                    <a:gd name="T31" fmla="*/ 1001 h 2048"/>
                    <a:gd name="T32" fmla="*/ 3231 w 4963"/>
                    <a:gd name="T33" fmla="*/ 965 h 2048"/>
                    <a:gd name="T34" fmla="*/ 2603 w 4963"/>
                    <a:gd name="T35" fmla="*/ 1980 h 2048"/>
                    <a:gd name="T36" fmla="*/ 2566 w 4963"/>
                    <a:gd name="T37" fmla="*/ 2029 h 2048"/>
                    <a:gd name="T38" fmla="*/ 2507 w 4963"/>
                    <a:gd name="T39" fmla="*/ 2048 h 2048"/>
                    <a:gd name="T40" fmla="*/ 2475 w 4963"/>
                    <a:gd name="T41" fmla="*/ 2042 h 2048"/>
                    <a:gd name="T42" fmla="*/ 2425 w 4963"/>
                    <a:gd name="T43" fmla="*/ 2008 h 2048"/>
                    <a:gd name="T44" fmla="*/ 1829 w 4963"/>
                    <a:gd name="T45" fmla="*/ 371 h 2048"/>
                    <a:gd name="T46" fmla="*/ 1515 w 4963"/>
                    <a:gd name="T47" fmla="*/ 1036 h 2048"/>
                    <a:gd name="T48" fmla="*/ 1490 w 4963"/>
                    <a:gd name="T49" fmla="*/ 1063 h 2048"/>
                    <a:gd name="T50" fmla="*/ 1453 w 4963"/>
                    <a:gd name="T51" fmla="*/ 1070 h 2048"/>
                    <a:gd name="T52" fmla="*/ 94 w 4963"/>
                    <a:gd name="T53" fmla="*/ 1068 h 2048"/>
                    <a:gd name="T54" fmla="*/ 39 w 4963"/>
                    <a:gd name="T55" fmla="*/ 1044 h 2048"/>
                    <a:gd name="T56" fmla="*/ 5 w 4963"/>
                    <a:gd name="T57" fmla="*/ 1001 h 2048"/>
                    <a:gd name="T58" fmla="*/ 5 w 4963"/>
                    <a:gd name="T59" fmla="*/ 940 h 2048"/>
                    <a:gd name="T60" fmla="*/ 41 w 4963"/>
                    <a:gd name="T61" fmla="*/ 891 h 2048"/>
                    <a:gd name="T62" fmla="*/ 101 w 4963"/>
                    <a:gd name="T63" fmla="*/ 871 h 2048"/>
                    <a:gd name="T64" fmla="*/ 1748 w 4963"/>
                    <a:gd name="T65" fmla="*/ 60 h 2048"/>
                    <a:gd name="T66" fmla="*/ 1787 w 4963"/>
                    <a:gd name="T67" fmla="*/ 15 h 2048"/>
                    <a:gd name="T68" fmla="*/ 1846 w 4963"/>
                    <a:gd name="T69" fmla="*/ 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63" h="2048">
                      <a:moveTo>
                        <a:pt x="1846" y="0"/>
                      </a:moveTo>
                      <a:lnTo>
                        <a:pt x="1876" y="8"/>
                      </a:lnTo>
                      <a:lnTo>
                        <a:pt x="1902" y="21"/>
                      </a:lnTo>
                      <a:lnTo>
                        <a:pt x="1923" y="42"/>
                      </a:lnTo>
                      <a:lnTo>
                        <a:pt x="1938" y="68"/>
                      </a:lnTo>
                      <a:lnTo>
                        <a:pt x="2506" y="1642"/>
                      </a:lnTo>
                      <a:lnTo>
                        <a:pt x="2972" y="326"/>
                      </a:lnTo>
                      <a:lnTo>
                        <a:pt x="2987" y="297"/>
                      </a:lnTo>
                      <a:lnTo>
                        <a:pt x="3008" y="277"/>
                      </a:lnTo>
                      <a:lnTo>
                        <a:pt x="3034" y="263"/>
                      </a:lnTo>
                      <a:lnTo>
                        <a:pt x="3064" y="258"/>
                      </a:lnTo>
                      <a:lnTo>
                        <a:pt x="3096" y="260"/>
                      </a:lnTo>
                      <a:lnTo>
                        <a:pt x="3122" y="273"/>
                      </a:lnTo>
                      <a:lnTo>
                        <a:pt x="3147" y="292"/>
                      </a:lnTo>
                      <a:lnTo>
                        <a:pt x="3162" y="316"/>
                      </a:lnTo>
                      <a:lnTo>
                        <a:pt x="3391" y="820"/>
                      </a:lnTo>
                      <a:lnTo>
                        <a:pt x="4859" y="820"/>
                      </a:lnTo>
                      <a:lnTo>
                        <a:pt x="4893" y="826"/>
                      </a:lnTo>
                      <a:lnTo>
                        <a:pt x="4919" y="839"/>
                      </a:lnTo>
                      <a:lnTo>
                        <a:pt x="4942" y="861"/>
                      </a:lnTo>
                      <a:lnTo>
                        <a:pt x="4957" y="890"/>
                      </a:lnTo>
                      <a:lnTo>
                        <a:pt x="4963" y="922"/>
                      </a:lnTo>
                      <a:lnTo>
                        <a:pt x="4961" y="950"/>
                      </a:lnTo>
                      <a:lnTo>
                        <a:pt x="4953" y="972"/>
                      </a:lnTo>
                      <a:lnTo>
                        <a:pt x="4944" y="991"/>
                      </a:lnTo>
                      <a:lnTo>
                        <a:pt x="4927" y="1006"/>
                      </a:lnTo>
                      <a:lnTo>
                        <a:pt x="4906" y="1016"/>
                      </a:lnTo>
                      <a:lnTo>
                        <a:pt x="4882" y="1019"/>
                      </a:lnTo>
                      <a:lnTo>
                        <a:pt x="3346" y="1019"/>
                      </a:lnTo>
                      <a:lnTo>
                        <a:pt x="3321" y="1017"/>
                      </a:lnTo>
                      <a:lnTo>
                        <a:pt x="3293" y="1010"/>
                      </a:lnTo>
                      <a:lnTo>
                        <a:pt x="3267" y="1001"/>
                      </a:lnTo>
                      <a:lnTo>
                        <a:pt x="3246" y="984"/>
                      </a:lnTo>
                      <a:lnTo>
                        <a:pt x="3231" y="965"/>
                      </a:lnTo>
                      <a:lnTo>
                        <a:pt x="3081" y="632"/>
                      </a:lnTo>
                      <a:lnTo>
                        <a:pt x="2603" y="1980"/>
                      </a:lnTo>
                      <a:lnTo>
                        <a:pt x="2588" y="2008"/>
                      </a:lnTo>
                      <a:lnTo>
                        <a:pt x="2566" y="2029"/>
                      </a:lnTo>
                      <a:lnTo>
                        <a:pt x="2538" y="2042"/>
                      </a:lnTo>
                      <a:lnTo>
                        <a:pt x="2507" y="2048"/>
                      </a:lnTo>
                      <a:lnTo>
                        <a:pt x="2506" y="2048"/>
                      </a:lnTo>
                      <a:lnTo>
                        <a:pt x="2475" y="2042"/>
                      </a:lnTo>
                      <a:lnTo>
                        <a:pt x="2447" y="2029"/>
                      </a:lnTo>
                      <a:lnTo>
                        <a:pt x="2425" y="2008"/>
                      </a:lnTo>
                      <a:lnTo>
                        <a:pt x="2410" y="1980"/>
                      </a:lnTo>
                      <a:lnTo>
                        <a:pt x="1829" y="371"/>
                      </a:lnTo>
                      <a:lnTo>
                        <a:pt x="1524" y="1017"/>
                      </a:lnTo>
                      <a:lnTo>
                        <a:pt x="1515" y="1036"/>
                      </a:lnTo>
                      <a:lnTo>
                        <a:pt x="1504" y="1051"/>
                      </a:lnTo>
                      <a:lnTo>
                        <a:pt x="1490" y="1063"/>
                      </a:lnTo>
                      <a:lnTo>
                        <a:pt x="1473" y="1068"/>
                      </a:lnTo>
                      <a:lnTo>
                        <a:pt x="1453" y="1070"/>
                      </a:lnTo>
                      <a:lnTo>
                        <a:pt x="124" y="1070"/>
                      </a:lnTo>
                      <a:lnTo>
                        <a:pt x="94" y="1068"/>
                      </a:lnTo>
                      <a:lnTo>
                        <a:pt x="65" y="1059"/>
                      </a:lnTo>
                      <a:lnTo>
                        <a:pt x="39" y="1044"/>
                      </a:lnTo>
                      <a:lnTo>
                        <a:pt x="18" y="1023"/>
                      </a:lnTo>
                      <a:lnTo>
                        <a:pt x="5" y="1001"/>
                      </a:lnTo>
                      <a:lnTo>
                        <a:pt x="0" y="974"/>
                      </a:lnTo>
                      <a:lnTo>
                        <a:pt x="5" y="940"/>
                      </a:lnTo>
                      <a:lnTo>
                        <a:pt x="18" y="912"/>
                      </a:lnTo>
                      <a:lnTo>
                        <a:pt x="41" y="891"/>
                      </a:lnTo>
                      <a:lnTo>
                        <a:pt x="69" y="876"/>
                      </a:lnTo>
                      <a:lnTo>
                        <a:pt x="101" y="871"/>
                      </a:lnTo>
                      <a:lnTo>
                        <a:pt x="1366" y="871"/>
                      </a:lnTo>
                      <a:lnTo>
                        <a:pt x="1748" y="60"/>
                      </a:lnTo>
                      <a:lnTo>
                        <a:pt x="1765" y="34"/>
                      </a:lnTo>
                      <a:lnTo>
                        <a:pt x="1787" y="15"/>
                      </a:lnTo>
                      <a:lnTo>
                        <a:pt x="1814" y="4"/>
                      </a:lnTo>
                      <a:lnTo>
                        <a:pt x="1846"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46" name="Freeform 33"/>
                <p:cNvSpPr>
                  <a:spLocks/>
                </p:cNvSpPr>
                <p:nvPr/>
              </p:nvSpPr>
              <p:spPr bwMode="auto">
                <a:xfrm>
                  <a:off x="4041" y="1951"/>
                  <a:ext cx="383" cy="153"/>
                </a:xfrm>
                <a:custGeom>
                  <a:avLst/>
                  <a:gdLst>
                    <a:gd name="T0" fmla="*/ 154 w 767"/>
                    <a:gd name="T1" fmla="*/ 0 h 306"/>
                    <a:gd name="T2" fmla="*/ 615 w 767"/>
                    <a:gd name="T3" fmla="*/ 0 h 306"/>
                    <a:gd name="T4" fmla="*/ 654 w 767"/>
                    <a:gd name="T5" fmla="*/ 5 h 306"/>
                    <a:gd name="T6" fmla="*/ 692 w 767"/>
                    <a:gd name="T7" fmla="*/ 20 h 306"/>
                    <a:gd name="T8" fmla="*/ 722 w 767"/>
                    <a:gd name="T9" fmla="*/ 45 h 306"/>
                    <a:gd name="T10" fmla="*/ 746 w 767"/>
                    <a:gd name="T11" fmla="*/ 75 h 306"/>
                    <a:gd name="T12" fmla="*/ 761 w 767"/>
                    <a:gd name="T13" fmla="*/ 112 h 306"/>
                    <a:gd name="T14" fmla="*/ 767 w 767"/>
                    <a:gd name="T15" fmla="*/ 154 h 306"/>
                    <a:gd name="T16" fmla="*/ 761 w 767"/>
                    <a:gd name="T17" fmla="*/ 193 h 306"/>
                    <a:gd name="T18" fmla="*/ 746 w 767"/>
                    <a:gd name="T19" fmla="*/ 231 h 306"/>
                    <a:gd name="T20" fmla="*/ 722 w 767"/>
                    <a:gd name="T21" fmla="*/ 261 h 306"/>
                    <a:gd name="T22" fmla="*/ 692 w 767"/>
                    <a:gd name="T23" fmla="*/ 285 h 306"/>
                    <a:gd name="T24" fmla="*/ 654 w 767"/>
                    <a:gd name="T25" fmla="*/ 300 h 306"/>
                    <a:gd name="T26" fmla="*/ 615 w 767"/>
                    <a:gd name="T27" fmla="*/ 306 h 306"/>
                    <a:gd name="T28" fmla="*/ 154 w 767"/>
                    <a:gd name="T29" fmla="*/ 306 h 306"/>
                    <a:gd name="T30" fmla="*/ 113 w 767"/>
                    <a:gd name="T31" fmla="*/ 300 h 306"/>
                    <a:gd name="T32" fmla="*/ 75 w 767"/>
                    <a:gd name="T33" fmla="*/ 285 h 306"/>
                    <a:gd name="T34" fmla="*/ 45 w 767"/>
                    <a:gd name="T35" fmla="*/ 261 h 306"/>
                    <a:gd name="T36" fmla="*/ 20 w 767"/>
                    <a:gd name="T37" fmla="*/ 231 h 306"/>
                    <a:gd name="T38" fmla="*/ 5 w 767"/>
                    <a:gd name="T39" fmla="*/ 193 h 306"/>
                    <a:gd name="T40" fmla="*/ 0 w 767"/>
                    <a:gd name="T41" fmla="*/ 154 h 306"/>
                    <a:gd name="T42" fmla="*/ 5 w 767"/>
                    <a:gd name="T43" fmla="*/ 112 h 306"/>
                    <a:gd name="T44" fmla="*/ 20 w 767"/>
                    <a:gd name="T45" fmla="*/ 75 h 306"/>
                    <a:gd name="T46" fmla="*/ 45 w 767"/>
                    <a:gd name="T47" fmla="*/ 45 h 306"/>
                    <a:gd name="T48" fmla="*/ 75 w 767"/>
                    <a:gd name="T49" fmla="*/ 20 h 306"/>
                    <a:gd name="T50" fmla="*/ 113 w 767"/>
                    <a:gd name="T51" fmla="*/ 5 h 306"/>
                    <a:gd name="T52" fmla="*/ 154 w 767"/>
                    <a:gd name="T53" fmla="*/ 0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7" h="306">
                      <a:moveTo>
                        <a:pt x="154" y="0"/>
                      </a:moveTo>
                      <a:lnTo>
                        <a:pt x="615" y="0"/>
                      </a:lnTo>
                      <a:lnTo>
                        <a:pt x="654" y="5"/>
                      </a:lnTo>
                      <a:lnTo>
                        <a:pt x="692" y="20"/>
                      </a:lnTo>
                      <a:lnTo>
                        <a:pt x="722" y="45"/>
                      </a:lnTo>
                      <a:lnTo>
                        <a:pt x="746" y="75"/>
                      </a:lnTo>
                      <a:lnTo>
                        <a:pt x="761" y="112"/>
                      </a:lnTo>
                      <a:lnTo>
                        <a:pt x="767" y="154"/>
                      </a:lnTo>
                      <a:lnTo>
                        <a:pt x="761" y="193"/>
                      </a:lnTo>
                      <a:lnTo>
                        <a:pt x="746" y="231"/>
                      </a:lnTo>
                      <a:lnTo>
                        <a:pt x="722" y="261"/>
                      </a:lnTo>
                      <a:lnTo>
                        <a:pt x="692" y="285"/>
                      </a:lnTo>
                      <a:lnTo>
                        <a:pt x="654" y="300"/>
                      </a:lnTo>
                      <a:lnTo>
                        <a:pt x="615" y="306"/>
                      </a:lnTo>
                      <a:lnTo>
                        <a:pt x="154" y="306"/>
                      </a:lnTo>
                      <a:lnTo>
                        <a:pt x="113" y="300"/>
                      </a:lnTo>
                      <a:lnTo>
                        <a:pt x="75" y="285"/>
                      </a:lnTo>
                      <a:lnTo>
                        <a:pt x="45" y="261"/>
                      </a:lnTo>
                      <a:lnTo>
                        <a:pt x="20" y="231"/>
                      </a:lnTo>
                      <a:lnTo>
                        <a:pt x="5" y="193"/>
                      </a:lnTo>
                      <a:lnTo>
                        <a:pt x="0" y="154"/>
                      </a:lnTo>
                      <a:lnTo>
                        <a:pt x="5" y="112"/>
                      </a:lnTo>
                      <a:lnTo>
                        <a:pt x="20" y="75"/>
                      </a:lnTo>
                      <a:lnTo>
                        <a:pt x="45" y="45"/>
                      </a:lnTo>
                      <a:lnTo>
                        <a:pt x="75" y="20"/>
                      </a:lnTo>
                      <a:lnTo>
                        <a:pt x="113" y="5"/>
                      </a:lnTo>
                      <a:lnTo>
                        <a:pt x="154" y="0"/>
                      </a:lnTo>
                      <a:close/>
                    </a:path>
                  </a:pathLst>
                </a:custGeom>
                <a:grp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grpSp>
        </p:grpSp>
      </p:grpSp>
      <p:grpSp>
        <p:nvGrpSpPr>
          <p:cNvPr id="100" name="그룹 99"/>
          <p:cNvGrpSpPr/>
          <p:nvPr/>
        </p:nvGrpSpPr>
        <p:grpSpPr>
          <a:xfrm>
            <a:off x="4490689" y="3399343"/>
            <a:ext cx="1385887" cy="1598586"/>
            <a:chOff x="4490689" y="3720799"/>
            <a:chExt cx="1385887" cy="1598586"/>
          </a:xfrm>
        </p:grpSpPr>
        <p:sp>
          <p:nvSpPr>
            <p:cNvPr id="34" name="Freeform 25"/>
            <p:cNvSpPr>
              <a:spLocks/>
            </p:cNvSpPr>
            <p:nvPr/>
          </p:nvSpPr>
          <p:spPr bwMode="auto">
            <a:xfrm>
              <a:off x="4490689" y="3720799"/>
              <a:ext cx="1385887" cy="955675"/>
            </a:xfrm>
            <a:custGeom>
              <a:avLst/>
              <a:gdLst>
                <a:gd name="T0" fmla="*/ 2332 w 3492"/>
                <a:gd name="T1" fmla="*/ 5 h 2408"/>
                <a:gd name="T2" fmla="*/ 2383 w 3492"/>
                <a:gd name="T3" fmla="*/ 29 h 2408"/>
                <a:gd name="T4" fmla="*/ 3445 w 3492"/>
                <a:gd name="T5" fmla="*/ 1088 h 2408"/>
                <a:gd name="T6" fmla="*/ 3478 w 3492"/>
                <a:gd name="T7" fmla="*/ 1136 h 2408"/>
                <a:gd name="T8" fmla="*/ 3492 w 3492"/>
                <a:gd name="T9" fmla="*/ 1190 h 2408"/>
                <a:gd name="T10" fmla="*/ 3488 w 3492"/>
                <a:gd name="T11" fmla="*/ 1245 h 2408"/>
                <a:gd name="T12" fmla="*/ 3464 w 3492"/>
                <a:gd name="T13" fmla="*/ 1296 h 2408"/>
                <a:gd name="T14" fmla="*/ 2406 w 3492"/>
                <a:gd name="T15" fmla="*/ 2360 h 2408"/>
                <a:gd name="T16" fmla="*/ 2364 w 3492"/>
                <a:gd name="T17" fmla="*/ 2391 h 2408"/>
                <a:gd name="T18" fmla="*/ 2316 w 3492"/>
                <a:gd name="T19" fmla="*/ 2406 h 2408"/>
                <a:gd name="T20" fmla="*/ 2266 w 3492"/>
                <a:gd name="T21" fmla="*/ 2406 h 2408"/>
                <a:gd name="T22" fmla="*/ 2219 w 3492"/>
                <a:gd name="T23" fmla="*/ 2391 h 2408"/>
                <a:gd name="T24" fmla="*/ 2176 w 3492"/>
                <a:gd name="T25" fmla="*/ 2360 h 2408"/>
                <a:gd name="T26" fmla="*/ 2143 w 3492"/>
                <a:gd name="T27" fmla="*/ 2313 h 2408"/>
                <a:gd name="T28" fmla="*/ 2129 w 3492"/>
                <a:gd name="T29" fmla="*/ 2259 h 2408"/>
                <a:gd name="T30" fmla="*/ 2134 w 3492"/>
                <a:gd name="T31" fmla="*/ 2204 h 2408"/>
                <a:gd name="T32" fmla="*/ 2157 w 3492"/>
                <a:gd name="T33" fmla="*/ 2152 h 2408"/>
                <a:gd name="T34" fmla="*/ 2938 w 3492"/>
                <a:gd name="T35" fmla="*/ 1366 h 2408"/>
                <a:gd name="T36" fmla="*/ 130 w 3492"/>
                <a:gd name="T37" fmla="*/ 1363 h 2408"/>
                <a:gd name="T38" fmla="*/ 71 w 3492"/>
                <a:gd name="T39" fmla="*/ 1339 h 2408"/>
                <a:gd name="T40" fmla="*/ 28 w 3492"/>
                <a:gd name="T41" fmla="*/ 1295 h 2408"/>
                <a:gd name="T42" fmla="*/ 3 w 3492"/>
                <a:gd name="T43" fmla="*/ 1236 h 2408"/>
                <a:gd name="T44" fmla="*/ 3 w 3492"/>
                <a:gd name="T45" fmla="*/ 1172 h 2408"/>
                <a:gd name="T46" fmla="*/ 28 w 3492"/>
                <a:gd name="T47" fmla="*/ 1113 h 2408"/>
                <a:gd name="T48" fmla="*/ 71 w 3492"/>
                <a:gd name="T49" fmla="*/ 1069 h 2408"/>
                <a:gd name="T50" fmla="*/ 130 w 3492"/>
                <a:gd name="T51" fmla="*/ 1045 h 2408"/>
                <a:gd name="T52" fmla="*/ 2938 w 3492"/>
                <a:gd name="T53" fmla="*/ 1042 h 2408"/>
                <a:gd name="T54" fmla="*/ 2157 w 3492"/>
                <a:gd name="T55" fmla="*/ 255 h 2408"/>
                <a:gd name="T56" fmla="*/ 2134 w 3492"/>
                <a:gd name="T57" fmla="*/ 203 h 2408"/>
                <a:gd name="T58" fmla="*/ 2129 w 3492"/>
                <a:gd name="T59" fmla="*/ 149 h 2408"/>
                <a:gd name="T60" fmla="*/ 2143 w 3492"/>
                <a:gd name="T61" fmla="*/ 95 h 2408"/>
                <a:gd name="T62" fmla="*/ 2176 w 3492"/>
                <a:gd name="T63" fmla="*/ 48 h 2408"/>
                <a:gd name="T64" fmla="*/ 2224 w 3492"/>
                <a:gd name="T65" fmla="*/ 15 h 2408"/>
                <a:gd name="T66" fmla="*/ 2277 w 3492"/>
                <a:gd name="T67" fmla="*/ 0 h 2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2" h="2408">
                  <a:moveTo>
                    <a:pt x="2305" y="0"/>
                  </a:moveTo>
                  <a:lnTo>
                    <a:pt x="2332" y="5"/>
                  </a:lnTo>
                  <a:lnTo>
                    <a:pt x="2359" y="15"/>
                  </a:lnTo>
                  <a:lnTo>
                    <a:pt x="2383" y="29"/>
                  </a:lnTo>
                  <a:lnTo>
                    <a:pt x="2406" y="48"/>
                  </a:lnTo>
                  <a:lnTo>
                    <a:pt x="3445" y="1088"/>
                  </a:lnTo>
                  <a:lnTo>
                    <a:pt x="3464" y="1112"/>
                  </a:lnTo>
                  <a:lnTo>
                    <a:pt x="3478" y="1136"/>
                  </a:lnTo>
                  <a:lnTo>
                    <a:pt x="3488" y="1163"/>
                  </a:lnTo>
                  <a:lnTo>
                    <a:pt x="3492" y="1190"/>
                  </a:lnTo>
                  <a:lnTo>
                    <a:pt x="3492" y="1217"/>
                  </a:lnTo>
                  <a:lnTo>
                    <a:pt x="3488" y="1245"/>
                  </a:lnTo>
                  <a:lnTo>
                    <a:pt x="3478" y="1272"/>
                  </a:lnTo>
                  <a:lnTo>
                    <a:pt x="3464" y="1296"/>
                  </a:lnTo>
                  <a:lnTo>
                    <a:pt x="3445" y="1319"/>
                  </a:lnTo>
                  <a:lnTo>
                    <a:pt x="2406" y="2360"/>
                  </a:lnTo>
                  <a:lnTo>
                    <a:pt x="2385" y="2377"/>
                  </a:lnTo>
                  <a:lnTo>
                    <a:pt x="2364" y="2391"/>
                  </a:lnTo>
                  <a:lnTo>
                    <a:pt x="2341" y="2401"/>
                  </a:lnTo>
                  <a:lnTo>
                    <a:pt x="2316" y="2406"/>
                  </a:lnTo>
                  <a:lnTo>
                    <a:pt x="2291" y="2408"/>
                  </a:lnTo>
                  <a:lnTo>
                    <a:pt x="2266" y="2406"/>
                  </a:lnTo>
                  <a:lnTo>
                    <a:pt x="2242" y="2401"/>
                  </a:lnTo>
                  <a:lnTo>
                    <a:pt x="2219" y="2391"/>
                  </a:lnTo>
                  <a:lnTo>
                    <a:pt x="2196" y="2377"/>
                  </a:lnTo>
                  <a:lnTo>
                    <a:pt x="2176" y="2360"/>
                  </a:lnTo>
                  <a:lnTo>
                    <a:pt x="2157" y="2338"/>
                  </a:lnTo>
                  <a:lnTo>
                    <a:pt x="2143" y="2313"/>
                  </a:lnTo>
                  <a:lnTo>
                    <a:pt x="2134" y="2287"/>
                  </a:lnTo>
                  <a:lnTo>
                    <a:pt x="2129" y="2259"/>
                  </a:lnTo>
                  <a:lnTo>
                    <a:pt x="2129" y="2231"/>
                  </a:lnTo>
                  <a:lnTo>
                    <a:pt x="2134" y="2204"/>
                  </a:lnTo>
                  <a:lnTo>
                    <a:pt x="2143" y="2178"/>
                  </a:lnTo>
                  <a:lnTo>
                    <a:pt x="2157" y="2152"/>
                  </a:lnTo>
                  <a:lnTo>
                    <a:pt x="2176" y="2130"/>
                  </a:lnTo>
                  <a:lnTo>
                    <a:pt x="2938" y="1366"/>
                  </a:lnTo>
                  <a:lnTo>
                    <a:pt x="163" y="1366"/>
                  </a:lnTo>
                  <a:lnTo>
                    <a:pt x="130" y="1363"/>
                  </a:lnTo>
                  <a:lnTo>
                    <a:pt x="99" y="1354"/>
                  </a:lnTo>
                  <a:lnTo>
                    <a:pt x="71" y="1339"/>
                  </a:lnTo>
                  <a:lnTo>
                    <a:pt x="48" y="1319"/>
                  </a:lnTo>
                  <a:lnTo>
                    <a:pt x="28" y="1295"/>
                  </a:lnTo>
                  <a:lnTo>
                    <a:pt x="13" y="1267"/>
                  </a:lnTo>
                  <a:lnTo>
                    <a:pt x="3" y="1236"/>
                  </a:lnTo>
                  <a:lnTo>
                    <a:pt x="0" y="1203"/>
                  </a:lnTo>
                  <a:lnTo>
                    <a:pt x="3" y="1172"/>
                  </a:lnTo>
                  <a:lnTo>
                    <a:pt x="13" y="1141"/>
                  </a:lnTo>
                  <a:lnTo>
                    <a:pt x="28" y="1113"/>
                  </a:lnTo>
                  <a:lnTo>
                    <a:pt x="48" y="1088"/>
                  </a:lnTo>
                  <a:lnTo>
                    <a:pt x="71" y="1069"/>
                  </a:lnTo>
                  <a:lnTo>
                    <a:pt x="99" y="1054"/>
                  </a:lnTo>
                  <a:lnTo>
                    <a:pt x="130" y="1045"/>
                  </a:lnTo>
                  <a:lnTo>
                    <a:pt x="163" y="1042"/>
                  </a:lnTo>
                  <a:lnTo>
                    <a:pt x="2938" y="1042"/>
                  </a:lnTo>
                  <a:lnTo>
                    <a:pt x="2176" y="278"/>
                  </a:lnTo>
                  <a:lnTo>
                    <a:pt x="2157" y="255"/>
                  </a:lnTo>
                  <a:lnTo>
                    <a:pt x="2143" y="230"/>
                  </a:lnTo>
                  <a:lnTo>
                    <a:pt x="2134" y="203"/>
                  </a:lnTo>
                  <a:lnTo>
                    <a:pt x="2129" y="177"/>
                  </a:lnTo>
                  <a:lnTo>
                    <a:pt x="2129" y="149"/>
                  </a:lnTo>
                  <a:lnTo>
                    <a:pt x="2134" y="121"/>
                  </a:lnTo>
                  <a:lnTo>
                    <a:pt x="2143" y="95"/>
                  </a:lnTo>
                  <a:lnTo>
                    <a:pt x="2157" y="70"/>
                  </a:lnTo>
                  <a:lnTo>
                    <a:pt x="2176" y="48"/>
                  </a:lnTo>
                  <a:lnTo>
                    <a:pt x="2198" y="29"/>
                  </a:lnTo>
                  <a:lnTo>
                    <a:pt x="2224" y="15"/>
                  </a:lnTo>
                  <a:lnTo>
                    <a:pt x="2249" y="5"/>
                  </a:lnTo>
                  <a:lnTo>
                    <a:pt x="2277" y="0"/>
                  </a:lnTo>
                  <a:lnTo>
                    <a:pt x="2305" y="0"/>
                  </a:lnTo>
                  <a:close/>
                </a:path>
              </a:pathLst>
            </a:custGeom>
            <a:solidFill>
              <a:schemeClr val="bg1"/>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99" name="TextBox 98"/>
            <p:cNvSpPr txBox="1"/>
            <p:nvPr/>
          </p:nvSpPr>
          <p:spPr>
            <a:xfrm>
              <a:off x="4692055" y="4796165"/>
              <a:ext cx="1120820" cy="523220"/>
            </a:xfrm>
            <a:prstGeom prst="rect">
              <a:avLst/>
            </a:prstGeom>
            <a:noFill/>
          </p:spPr>
          <p:txBody>
            <a:bodyPr wrap="none" rtlCol="0">
              <a:spAutoFit/>
            </a:bodyPr>
            <a:lstStyle/>
            <a:p>
              <a:r>
                <a:rPr lang="en-US" altLang="ko-KR" sz="2800" dirty="0" smtClean="0">
                  <a:latin typeface="나눔고딕 ExtraBold" panose="020D0904000000000000" pitchFamily="50" charset="-127"/>
                  <a:ea typeface="나눔고딕 ExtraBold" panose="020D0904000000000000" pitchFamily="50" charset="-127"/>
                </a:rPr>
                <a:t>Show</a:t>
              </a:r>
              <a:endParaRPr lang="ko-KR" altLang="en-US" sz="2800" dirty="0">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419330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5</a:t>
            </a:fld>
            <a:endParaRPr lang="ko-KR" altLang="en-US"/>
          </a:p>
        </p:txBody>
      </p:sp>
      <p:sp>
        <p:nvSpPr>
          <p:cNvPr id="3" name="TextBox 2"/>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I</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ntroduce of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unction</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33487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6</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Functions</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
        <p:nvSpPr>
          <p:cNvPr id="4" name="TextBox 3"/>
          <p:cNvSpPr txBox="1"/>
          <p:nvPr/>
        </p:nvSpPr>
        <p:spPr>
          <a:xfrm>
            <a:off x="417444" y="1258551"/>
            <a:ext cx="4066178" cy="4199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Sensor</a:t>
            </a:r>
          </a:p>
          <a:p>
            <a:pPr marL="800100" lvl="1" indent="-342900">
              <a:lnSpc>
                <a:spcPct val="150000"/>
              </a:lnSpc>
              <a:buFontTx/>
              <a:buChar char="-"/>
            </a:pPr>
            <a:r>
              <a:rPr lang="en-US" altLang="ko-KR" sz="2000" dirty="0" smtClean="0"/>
              <a:t>Collect, Send Air data</a:t>
            </a:r>
          </a:p>
          <a:p>
            <a:pPr marL="800100" lvl="1" indent="-342900">
              <a:lnSpc>
                <a:spcPct val="150000"/>
              </a:lnSpc>
              <a:buFontTx/>
              <a:buChar char="-"/>
            </a:pPr>
            <a:r>
              <a:rPr lang="en-US" altLang="ko-KR" sz="2000" dirty="0" smtClean="0"/>
              <a:t>Make Data to JSON, CSV form</a:t>
            </a:r>
          </a:p>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App</a:t>
            </a:r>
          </a:p>
          <a:p>
            <a:pPr>
              <a:lnSpc>
                <a:spcPct val="150000"/>
              </a:lnSpc>
            </a:pPr>
            <a:r>
              <a:rPr lang="en-US" altLang="ko-KR" sz="2000" dirty="0" smtClean="0"/>
              <a:t>	-</a:t>
            </a:r>
          </a:p>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Web</a:t>
            </a:r>
          </a:p>
          <a:p>
            <a:pPr>
              <a:lnSpc>
                <a:spcPct val="150000"/>
              </a:lnSpc>
            </a:pPr>
            <a:r>
              <a:rPr lang="en-US" altLang="ko-KR" sz="2000" dirty="0"/>
              <a:t>	</a:t>
            </a:r>
            <a:r>
              <a:rPr lang="en-US" altLang="ko-KR" sz="2000" dirty="0" smtClean="0"/>
              <a:t>-</a:t>
            </a:r>
          </a:p>
          <a:p>
            <a:pPr marL="285750" indent="-285750">
              <a:lnSpc>
                <a:spcPct val="150000"/>
              </a:lnSpc>
              <a:buFont typeface="Arial" panose="020B0604020202020204" pitchFamily="34" charset="0"/>
              <a:buChar char="•"/>
            </a:pPr>
            <a:r>
              <a:rPr lang="en-US" altLang="ko-KR" sz="2000" dirty="0" smtClean="0">
                <a:latin typeface="나눔고딕 ExtraBold" panose="020D0904000000000000" pitchFamily="50" charset="-127"/>
                <a:ea typeface="나눔고딕 ExtraBold" panose="020D0904000000000000" pitchFamily="50" charset="-127"/>
              </a:rPr>
              <a:t>Data Base</a:t>
            </a:r>
          </a:p>
          <a:p>
            <a:pPr>
              <a:lnSpc>
                <a:spcPct val="150000"/>
              </a:lnSpc>
            </a:pPr>
            <a:r>
              <a:rPr lang="en-US" altLang="ko-KR" sz="2000" dirty="0" smtClean="0"/>
              <a:t>	</a:t>
            </a:r>
            <a:r>
              <a:rPr lang="en-US" altLang="ko-KR" sz="2000" dirty="0"/>
              <a:t> - </a:t>
            </a:r>
            <a:endParaRPr lang="ko-KR" altLang="en-US" sz="2000" dirty="0"/>
          </a:p>
        </p:txBody>
      </p:sp>
    </p:spTree>
    <p:extLst>
      <p:ext uri="{BB962C8B-B14F-4D97-AF65-F5344CB8AC3E}">
        <p14:creationId xmlns:p14="http://schemas.microsoft.com/office/powerpoint/2010/main" val="1414815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7</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ign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U</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p</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955136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8</a:t>
            </a:fld>
            <a:endParaRPr lang="ko-KR" altLang="en-US"/>
          </a:p>
        </p:txBody>
      </p:sp>
      <p:sp>
        <p:nvSpPr>
          <p:cNvPr id="3" name="TextBox 2"/>
          <p:cNvSpPr txBox="1"/>
          <p:nvPr/>
        </p:nvSpPr>
        <p:spPr>
          <a:xfrm>
            <a:off x="162804" y="531756"/>
            <a:ext cx="7114480" cy="380104"/>
          </a:xfrm>
          <a:prstGeom prst="rect">
            <a:avLst/>
          </a:prstGeom>
          <a:noFill/>
        </p:spPr>
        <p:txBody>
          <a:bodyPr wrap="square" rtlCol="0">
            <a:spAutoFit/>
          </a:bodyPr>
          <a:lstStyle/>
          <a:p>
            <a:pPr>
              <a:lnSpc>
                <a:spcPct val="85000"/>
              </a:lnSpc>
            </a:pPr>
            <a:r>
              <a:rPr lang="en-US" altLang="ko-KR" sz="22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Sign up</a:t>
            </a:r>
            <a:endParaRPr lang="ko-KR" altLang="en-US" sz="2200" spc="600" dirty="0">
              <a:solidFill>
                <a:srgbClr val="FF0000"/>
              </a:soli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7550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B91F475D-C4CC-4CE8-81AD-732BFDCB340A}" type="slidenum">
              <a:rPr lang="ko-KR" altLang="en-US" smtClean="0"/>
              <a:t>9</a:t>
            </a:fld>
            <a:endParaRPr lang="ko-KR" altLang="en-US"/>
          </a:p>
        </p:txBody>
      </p:sp>
      <p:sp>
        <p:nvSpPr>
          <p:cNvPr id="4" name="TextBox 3"/>
          <p:cNvSpPr txBox="1"/>
          <p:nvPr/>
        </p:nvSpPr>
        <p:spPr>
          <a:xfrm>
            <a:off x="251520" y="3566875"/>
            <a:ext cx="7114480" cy="1348061"/>
          </a:xfrm>
          <a:prstGeom prst="rect">
            <a:avLst/>
          </a:prstGeom>
          <a:noFill/>
        </p:spPr>
        <p:txBody>
          <a:bodyPr wrap="square" rtlCol="0">
            <a:spAutoFit/>
          </a:bodyPr>
          <a:lstStyle/>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F</a:t>
            </a:r>
            <a:r>
              <a:rPr lang="en-US" altLang="ko-KR" sz="4800" spc="600" dirty="0" smtClean="0">
                <a:solidFill>
                  <a:schemeClr val="bg1">
                    <a:lumMod val="50000"/>
                  </a:schemeClr>
                </a:solidFill>
                <a:effectLst>
                  <a:outerShdw blurRad="38100" dist="38100" dir="2700000" algn="tl">
                    <a:srgbClr val="000000">
                      <a:alpha val="43137"/>
                    </a:srgbClr>
                  </a:outerShdw>
                </a:effectLst>
                <a:latin typeface="나눔고딕" pitchFamily="50" charset="-127"/>
                <a:ea typeface="나눔고딕" pitchFamily="50" charset="-127"/>
              </a:rPr>
              <a:t>orgotten</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 </a:t>
            </a:r>
          </a:p>
          <a:p>
            <a:pPr>
              <a:lnSpc>
                <a:spcPct val="85000"/>
              </a:lnSpc>
            </a:pPr>
            <a:r>
              <a:rPr lang="en-US" altLang="ko-KR" sz="4800" spc="600" dirty="0" smtClean="0">
                <a:solidFill>
                  <a:srgbClr val="FF0000"/>
                </a:solidFill>
                <a:effectLst>
                  <a:outerShdw blurRad="38100" dist="38100" dir="2700000" algn="tl">
                    <a:srgbClr val="000000">
                      <a:alpha val="43137"/>
                    </a:srgbClr>
                  </a:outerShdw>
                </a:effectLst>
                <a:latin typeface="나눔고딕" pitchFamily="50" charset="-127"/>
                <a:ea typeface="나눔고딕" pitchFamily="50" charset="-127"/>
              </a:rPr>
              <a:t>P</a:t>
            </a:r>
            <a:r>
              <a:rPr lang="en-US" altLang="ko-KR" sz="4800" spc="600" dirty="0" smtClean="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rPr>
              <a:t>assword</a:t>
            </a:r>
            <a:endParaRPr lang="ko-KR" altLang="en-US" sz="4800" spc="600" dirty="0">
              <a:gradFill>
                <a:gsLst>
                  <a:gs pos="0">
                    <a:srgbClr val="7E858E"/>
                  </a:gs>
                  <a:gs pos="50000">
                    <a:srgbClr val="7E858E"/>
                  </a:gs>
                </a:gsLst>
                <a:lin ang="5400000" scaled="0"/>
              </a:gradFill>
              <a:effectLst>
                <a:outerShdw blurRad="38100" dist="38100" dir="2700000" algn="tl">
                  <a:srgbClr val="000000">
                    <a:alpha val="43137"/>
                  </a:srgbClr>
                </a:outerShdw>
              </a:effectLst>
              <a:latin typeface="나눔고딕" pitchFamily="50" charset="-127"/>
              <a:ea typeface="나눔고딕" pitchFamily="50" charset="-127"/>
            </a:endParaRPr>
          </a:p>
        </p:txBody>
      </p:sp>
    </p:spTree>
    <p:extLst>
      <p:ext uri="{BB962C8B-B14F-4D97-AF65-F5344CB8AC3E}">
        <p14:creationId xmlns:p14="http://schemas.microsoft.com/office/powerpoint/2010/main" val="167934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178</Words>
  <Application>Microsoft Office PowerPoint</Application>
  <PresentationFormat>화면 슬라이드 쇼(4:3)</PresentationFormat>
  <Paragraphs>65</Paragraphs>
  <Slides>17</Slides>
  <Notes>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나눔고딕</vt:lpstr>
      <vt:lpstr>나눔고딕 ExtraBold</vt: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여아영</dc:creator>
  <cp:lastModifiedBy>정인교</cp:lastModifiedBy>
  <cp:revision>35</cp:revision>
  <dcterms:created xsi:type="dcterms:W3CDTF">2017-07-31T16:52:20Z</dcterms:created>
  <dcterms:modified xsi:type="dcterms:W3CDTF">2017-08-11T10:44:51Z</dcterms:modified>
</cp:coreProperties>
</file>