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5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8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1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5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9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63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4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C6E4-75B8-418D-8BA6-41B72ED5E4FA}" type="datetimeFigureOut">
              <a:rPr lang="ko-KR" altLang="en-US" smtClean="0"/>
              <a:t>2017-08-13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97FBA-8007-4903-9547-6B5686743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1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36" y="2063642"/>
            <a:ext cx="8588301" cy="40811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9308592" y="1981346"/>
            <a:ext cx="1103153" cy="47839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07208" y="3014618"/>
            <a:ext cx="1316736" cy="47839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35224" y="5556650"/>
            <a:ext cx="905256" cy="47839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09344" y="1981346"/>
            <a:ext cx="1325880" cy="225232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여아영</dc:creator>
  <cp:lastModifiedBy>여아영</cp:lastModifiedBy>
  <cp:revision>1</cp:revision>
  <dcterms:created xsi:type="dcterms:W3CDTF">2017-08-14T05:05:46Z</dcterms:created>
  <dcterms:modified xsi:type="dcterms:W3CDTF">2017-08-14T05:08:44Z</dcterms:modified>
</cp:coreProperties>
</file>